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2"/>
  </p:notesMasterIdLst>
  <p:handoutMasterIdLst>
    <p:handoutMasterId r:id="rId23"/>
  </p:handoutMasterIdLst>
  <p:sldIdLst>
    <p:sldId id="271" r:id="rId2"/>
    <p:sldId id="269" r:id="rId3"/>
    <p:sldId id="270" r:id="rId4"/>
    <p:sldId id="257" r:id="rId5"/>
    <p:sldId id="262" r:id="rId6"/>
    <p:sldId id="275" r:id="rId7"/>
    <p:sldId id="264" r:id="rId8"/>
    <p:sldId id="265" r:id="rId9"/>
    <p:sldId id="282" r:id="rId10"/>
    <p:sldId id="267" r:id="rId11"/>
    <p:sldId id="268" r:id="rId12"/>
    <p:sldId id="280" r:id="rId13"/>
    <p:sldId id="283" r:id="rId14"/>
    <p:sldId id="276" r:id="rId15"/>
    <p:sldId id="272" r:id="rId16"/>
    <p:sldId id="273" r:id="rId17"/>
    <p:sldId id="277" r:id="rId18"/>
    <p:sldId id="274" r:id="rId19"/>
    <p:sldId id="281" r:id="rId20"/>
    <p:sldId id="284" r:id="rId21"/>
  </p:sldIdLst>
  <p:sldSz cx="9144000" cy="6858000" type="screen4x3"/>
  <p:notesSz cx="6888163" cy="100203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nille Mow Froholdt" initials="pmfr" lastIdx="73" clrIdx="0"/>
  <p:cmAuthor id="1" name="Jesper Larsen" initials="JSP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8AC"/>
    <a:srgbClr val="D0D3D4"/>
    <a:srgbClr val="5B6770"/>
    <a:srgbClr val="10137C"/>
    <a:srgbClr val="FE9A16"/>
    <a:srgbClr val="008EAA"/>
    <a:srgbClr val="68D2DF"/>
    <a:srgbClr val="6DCDB8"/>
    <a:srgbClr val="041E42"/>
    <a:srgbClr val="009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806C9-951F-4BA3-BBB5-26B24FF99B95}" v="16" dt="2023-01-14T12:54:27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0209" autoAdjust="0"/>
  </p:normalViewPr>
  <p:slideViewPr>
    <p:cSldViewPr snapToGrid="0" showGuides="1">
      <p:cViewPr varScale="1">
        <p:scale>
          <a:sx n="103" d="100"/>
          <a:sy n="103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38" y="-96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r Christensen" userId="f382b501-c7d3-41d3-b40b-afabd0d5dad3" providerId="ADAL" clId="{68B806C9-951F-4BA3-BBB5-26B24FF99B95}"/>
    <pc:docChg chg="undo custSel addSld delSld modSld sldOrd">
      <pc:chgData name="Anker Christensen" userId="f382b501-c7d3-41d3-b40b-afabd0d5dad3" providerId="ADAL" clId="{68B806C9-951F-4BA3-BBB5-26B24FF99B95}" dt="2023-01-14T12:54:36.163" v="1186" actId="20577"/>
      <pc:docMkLst>
        <pc:docMk/>
      </pc:docMkLst>
      <pc:sldChg chg="modSp mod">
        <pc:chgData name="Anker Christensen" userId="f382b501-c7d3-41d3-b40b-afabd0d5dad3" providerId="ADAL" clId="{68B806C9-951F-4BA3-BBB5-26B24FF99B95}" dt="2023-01-04T17:11:47.673" v="1" actId="20577"/>
        <pc:sldMkLst>
          <pc:docMk/>
          <pc:sldMk cId="3974338771" sldId="257"/>
        </pc:sldMkLst>
        <pc:spChg chg="mod">
          <ac:chgData name="Anker Christensen" userId="f382b501-c7d3-41d3-b40b-afabd0d5dad3" providerId="ADAL" clId="{68B806C9-951F-4BA3-BBB5-26B24FF99B95}" dt="2023-01-04T17:11:47.673" v="1" actId="20577"/>
          <ac:spMkLst>
            <pc:docMk/>
            <pc:sldMk cId="3974338771" sldId="257"/>
            <ac:spMk id="2" creationId="{00000000-0000-0000-0000-000000000000}"/>
          </ac:spMkLst>
        </pc:spChg>
      </pc:sldChg>
      <pc:sldChg chg="modSp add del mod">
        <pc:chgData name="Anker Christensen" userId="f382b501-c7d3-41d3-b40b-afabd0d5dad3" providerId="ADAL" clId="{68B806C9-951F-4BA3-BBB5-26B24FF99B95}" dt="2023-01-04T18:21:37.326" v="517" actId="20577"/>
        <pc:sldMkLst>
          <pc:docMk/>
          <pc:sldMk cId="3106855292" sldId="264"/>
        </pc:sldMkLst>
        <pc:spChg chg="mod">
          <ac:chgData name="Anker Christensen" userId="f382b501-c7d3-41d3-b40b-afabd0d5dad3" providerId="ADAL" clId="{68B806C9-951F-4BA3-BBB5-26B24FF99B95}" dt="2023-01-04T18:21:37.326" v="517" actId="20577"/>
          <ac:spMkLst>
            <pc:docMk/>
            <pc:sldMk cId="3106855292" sldId="264"/>
            <ac:spMk id="7" creationId="{B78EA487-37EB-414A-99DA-E49301AC6D27}"/>
          </ac:spMkLst>
        </pc:spChg>
      </pc:sldChg>
      <pc:sldChg chg="modSp add del mod">
        <pc:chgData name="Anker Christensen" userId="f382b501-c7d3-41d3-b40b-afabd0d5dad3" providerId="ADAL" clId="{68B806C9-951F-4BA3-BBB5-26B24FF99B95}" dt="2023-01-04T18:54:35.939" v="785" actId="20577"/>
        <pc:sldMkLst>
          <pc:docMk/>
          <pc:sldMk cId="3972097171" sldId="265"/>
        </pc:sldMkLst>
        <pc:spChg chg="mod">
          <ac:chgData name="Anker Christensen" userId="f382b501-c7d3-41d3-b40b-afabd0d5dad3" providerId="ADAL" clId="{68B806C9-951F-4BA3-BBB5-26B24FF99B95}" dt="2023-01-04T18:54:35.939" v="785" actId="20577"/>
          <ac:spMkLst>
            <pc:docMk/>
            <pc:sldMk cId="3972097171" sldId="265"/>
            <ac:spMk id="2" creationId="{20C7452B-3E45-4C23-BDD1-77CAC2D9D956}"/>
          </ac:spMkLst>
        </pc:spChg>
        <pc:spChg chg="mod">
          <ac:chgData name="Anker Christensen" userId="f382b501-c7d3-41d3-b40b-afabd0d5dad3" providerId="ADAL" clId="{68B806C9-951F-4BA3-BBB5-26B24FF99B95}" dt="2023-01-04T18:45:33" v="675" actId="1037"/>
          <ac:spMkLst>
            <pc:docMk/>
            <pc:sldMk cId="3972097171" sldId="265"/>
            <ac:spMk id="3" creationId="{6229363C-3B09-4388-A078-CC3F5441D5F7}"/>
          </ac:spMkLst>
        </pc:spChg>
      </pc:sldChg>
      <pc:sldChg chg="add del">
        <pc:chgData name="Anker Christensen" userId="f382b501-c7d3-41d3-b40b-afabd0d5dad3" providerId="ADAL" clId="{68B806C9-951F-4BA3-BBB5-26B24FF99B95}" dt="2023-01-04T19:04:47.253" v="926" actId="47"/>
        <pc:sldMkLst>
          <pc:docMk/>
          <pc:sldMk cId="4138548917" sldId="266"/>
        </pc:sldMkLst>
      </pc:sldChg>
      <pc:sldChg chg="addSp delSp mod">
        <pc:chgData name="Anker Christensen" userId="f382b501-c7d3-41d3-b40b-afabd0d5dad3" providerId="ADAL" clId="{68B806C9-951F-4BA3-BBB5-26B24FF99B95}" dt="2023-01-04T17:19:39.083" v="104" actId="22"/>
        <pc:sldMkLst>
          <pc:docMk/>
          <pc:sldMk cId="1168220672" sldId="267"/>
        </pc:sldMkLst>
        <pc:picChg chg="add">
          <ac:chgData name="Anker Christensen" userId="f382b501-c7d3-41d3-b40b-afabd0d5dad3" providerId="ADAL" clId="{68B806C9-951F-4BA3-BBB5-26B24FF99B95}" dt="2023-01-04T17:19:39.083" v="104" actId="22"/>
          <ac:picMkLst>
            <pc:docMk/>
            <pc:sldMk cId="1168220672" sldId="267"/>
            <ac:picMk id="3" creationId="{BC72A10F-6249-4419-82BD-672AB9AEA843}"/>
          </ac:picMkLst>
        </pc:picChg>
        <pc:picChg chg="del">
          <ac:chgData name="Anker Christensen" userId="f382b501-c7d3-41d3-b40b-afabd0d5dad3" providerId="ADAL" clId="{68B806C9-951F-4BA3-BBB5-26B24FF99B95}" dt="2023-01-04T17:19:06.075" v="103" actId="478"/>
          <ac:picMkLst>
            <pc:docMk/>
            <pc:sldMk cId="1168220672" sldId="267"/>
            <ac:picMk id="11" creationId="{77508D3E-9110-41E5-BFD2-D297877AD124}"/>
          </ac:picMkLst>
        </pc:picChg>
      </pc:sldChg>
      <pc:sldChg chg="addSp delSp mod">
        <pc:chgData name="Anker Christensen" userId="f382b501-c7d3-41d3-b40b-afabd0d5dad3" providerId="ADAL" clId="{68B806C9-951F-4BA3-BBB5-26B24FF99B95}" dt="2023-01-04T17:20:19.675" v="106" actId="22"/>
        <pc:sldMkLst>
          <pc:docMk/>
          <pc:sldMk cId="2498766363" sldId="268"/>
        </pc:sldMkLst>
        <pc:picChg chg="del">
          <ac:chgData name="Anker Christensen" userId="f382b501-c7d3-41d3-b40b-afabd0d5dad3" providerId="ADAL" clId="{68B806C9-951F-4BA3-BBB5-26B24FF99B95}" dt="2023-01-04T17:19:46.568" v="105" actId="478"/>
          <ac:picMkLst>
            <pc:docMk/>
            <pc:sldMk cId="2498766363" sldId="268"/>
            <ac:picMk id="5" creationId="{FF54A23D-A8B5-4F31-AEE1-3A4B69A32A21}"/>
          </ac:picMkLst>
        </pc:picChg>
        <pc:picChg chg="add">
          <ac:chgData name="Anker Christensen" userId="f382b501-c7d3-41d3-b40b-afabd0d5dad3" providerId="ADAL" clId="{68B806C9-951F-4BA3-BBB5-26B24FF99B95}" dt="2023-01-04T17:20:19.675" v="106" actId="22"/>
          <ac:picMkLst>
            <pc:docMk/>
            <pc:sldMk cId="2498766363" sldId="268"/>
            <ac:picMk id="7" creationId="{085EFD5B-3E5B-4617-A2E7-2C8D6AE14BF2}"/>
          </ac:picMkLst>
        </pc:picChg>
      </pc:sldChg>
      <pc:sldChg chg="delSp modSp mod">
        <pc:chgData name="Anker Christensen" userId="f382b501-c7d3-41d3-b40b-afabd0d5dad3" providerId="ADAL" clId="{68B806C9-951F-4BA3-BBB5-26B24FF99B95}" dt="2023-01-04T18:14:38.519" v="507" actId="1038"/>
        <pc:sldMkLst>
          <pc:docMk/>
          <pc:sldMk cId="278111654" sldId="269"/>
        </pc:sldMkLst>
        <pc:picChg chg="mod">
          <ac:chgData name="Anker Christensen" userId="f382b501-c7d3-41d3-b40b-afabd0d5dad3" providerId="ADAL" clId="{68B806C9-951F-4BA3-BBB5-26B24FF99B95}" dt="2023-01-04T18:14:38.519" v="507" actId="1038"/>
          <ac:picMkLst>
            <pc:docMk/>
            <pc:sldMk cId="278111654" sldId="269"/>
            <ac:picMk id="5" creationId="{5CE6155F-D41E-4E0D-A1E3-E01626F15307}"/>
          </ac:picMkLst>
        </pc:picChg>
        <pc:picChg chg="del">
          <ac:chgData name="Anker Christensen" userId="f382b501-c7d3-41d3-b40b-afabd0d5dad3" providerId="ADAL" clId="{68B806C9-951F-4BA3-BBB5-26B24FF99B95}" dt="2023-01-04T18:14:34.287" v="471" actId="478"/>
          <ac:picMkLst>
            <pc:docMk/>
            <pc:sldMk cId="278111654" sldId="269"/>
            <ac:picMk id="37" creationId="{5884618B-943C-4B39-AB35-D73C13983C50}"/>
          </ac:picMkLst>
        </pc:picChg>
        <pc:picChg chg="del">
          <ac:chgData name="Anker Christensen" userId="f382b501-c7d3-41d3-b40b-afabd0d5dad3" providerId="ADAL" clId="{68B806C9-951F-4BA3-BBB5-26B24FF99B95}" dt="2023-01-04T18:14:32.150" v="470" actId="478"/>
          <ac:picMkLst>
            <pc:docMk/>
            <pc:sldMk cId="278111654" sldId="269"/>
            <ac:picMk id="39" creationId="{9ABE5983-BF11-44B5-A00D-4AE39620DDB7}"/>
          </ac:picMkLst>
        </pc:picChg>
        <pc:picChg chg="del">
          <ac:chgData name="Anker Christensen" userId="f382b501-c7d3-41d3-b40b-afabd0d5dad3" providerId="ADAL" clId="{68B806C9-951F-4BA3-BBB5-26B24FF99B95}" dt="2023-01-04T18:14:30.133" v="469" actId="478"/>
          <ac:picMkLst>
            <pc:docMk/>
            <pc:sldMk cId="278111654" sldId="269"/>
            <ac:picMk id="41" creationId="{ED5FA69B-3837-4D41-BE07-ABDBF91CF81A}"/>
          </ac:picMkLst>
        </pc:picChg>
      </pc:sldChg>
      <pc:sldChg chg="modSp mod">
        <pc:chgData name="Anker Christensen" userId="f382b501-c7d3-41d3-b40b-afabd0d5dad3" providerId="ADAL" clId="{68B806C9-951F-4BA3-BBB5-26B24FF99B95}" dt="2023-01-04T19:16:37.544" v="1107" actId="20577"/>
        <pc:sldMkLst>
          <pc:docMk/>
          <pc:sldMk cId="4262440345" sldId="272"/>
        </pc:sldMkLst>
        <pc:spChg chg="mod">
          <ac:chgData name="Anker Christensen" userId="f382b501-c7d3-41d3-b40b-afabd0d5dad3" providerId="ADAL" clId="{68B806C9-951F-4BA3-BBB5-26B24FF99B95}" dt="2023-01-04T19:16:37.544" v="1107" actId="20577"/>
          <ac:spMkLst>
            <pc:docMk/>
            <pc:sldMk cId="4262440345" sldId="272"/>
            <ac:spMk id="6" creationId="{22DD6AD3-4F35-46D9-9EB6-A62A833E0EE0}"/>
          </ac:spMkLst>
        </pc:spChg>
      </pc:sldChg>
      <pc:sldChg chg="modSp mod">
        <pc:chgData name="Anker Christensen" userId="f382b501-c7d3-41d3-b40b-afabd0d5dad3" providerId="ADAL" clId="{68B806C9-951F-4BA3-BBB5-26B24FF99B95}" dt="2023-01-04T19:18:54.173" v="1130" actId="20577"/>
        <pc:sldMkLst>
          <pc:docMk/>
          <pc:sldMk cId="3428039581" sldId="273"/>
        </pc:sldMkLst>
        <pc:spChg chg="mod">
          <ac:chgData name="Anker Christensen" userId="f382b501-c7d3-41d3-b40b-afabd0d5dad3" providerId="ADAL" clId="{68B806C9-951F-4BA3-BBB5-26B24FF99B95}" dt="2023-01-04T19:18:54.173" v="1130" actId="20577"/>
          <ac:spMkLst>
            <pc:docMk/>
            <pc:sldMk cId="3428039581" sldId="273"/>
            <ac:spMk id="6" creationId="{22DD6AD3-4F35-46D9-9EB6-A62A833E0EE0}"/>
          </ac:spMkLst>
        </pc:spChg>
      </pc:sldChg>
      <pc:sldChg chg="modSp mod">
        <pc:chgData name="Anker Christensen" userId="f382b501-c7d3-41d3-b40b-afabd0d5dad3" providerId="ADAL" clId="{68B806C9-951F-4BA3-BBB5-26B24FF99B95}" dt="2023-01-04T19:21:07.700" v="1148" actId="20577"/>
        <pc:sldMkLst>
          <pc:docMk/>
          <pc:sldMk cId="1421670619" sldId="274"/>
        </pc:sldMkLst>
        <pc:spChg chg="mod">
          <ac:chgData name="Anker Christensen" userId="f382b501-c7d3-41d3-b40b-afabd0d5dad3" providerId="ADAL" clId="{68B806C9-951F-4BA3-BBB5-26B24FF99B95}" dt="2023-01-04T19:21:07.700" v="1148" actId="20577"/>
          <ac:spMkLst>
            <pc:docMk/>
            <pc:sldMk cId="1421670619" sldId="274"/>
            <ac:spMk id="2" creationId="{7EA9E219-C979-478D-B591-CD260BD5B096}"/>
          </ac:spMkLst>
        </pc:spChg>
        <pc:spChg chg="mod">
          <ac:chgData name="Anker Christensen" userId="f382b501-c7d3-41d3-b40b-afabd0d5dad3" providerId="ADAL" clId="{68B806C9-951F-4BA3-BBB5-26B24FF99B95}" dt="2023-01-04T17:28:52.418" v="395" actId="20577"/>
          <ac:spMkLst>
            <pc:docMk/>
            <pc:sldMk cId="1421670619" sldId="274"/>
            <ac:spMk id="3" creationId="{EBFFBFD5-112E-40EC-88FA-F801E1432513}"/>
          </ac:spMkLst>
        </pc:spChg>
      </pc:sldChg>
      <pc:sldChg chg="modSp mod">
        <pc:chgData name="Anker Christensen" userId="f382b501-c7d3-41d3-b40b-afabd0d5dad3" providerId="ADAL" clId="{68B806C9-951F-4BA3-BBB5-26B24FF99B95}" dt="2023-01-04T18:21:00.341" v="515" actId="20577"/>
        <pc:sldMkLst>
          <pc:docMk/>
          <pc:sldMk cId="2694727854" sldId="275"/>
        </pc:sldMkLst>
        <pc:spChg chg="mod">
          <ac:chgData name="Anker Christensen" userId="f382b501-c7d3-41d3-b40b-afabd0d5dad3" providerId="ADAL" clId="{68B806C9-951F-4BA3-BBB5-26B24FF99B95}" dt="2023-01-04T18:21:00.341" v="515" actId="20577"/>
          <ac:spMkLst>
            <pc:docMk/>
            <pc:sldMk cId="2694727854" sldId="275"/>
            <ac:spMk id="2" creationId="{4D6A3783-1149-4270-BBEA-EC0730E10B1E}"/>
          </ac:spMkLst>
        </pc:spChg>
        <pc:spChg chg="mod">
          <ac:chgData name="Anker Christensen" userId="f382b501-c7d3-41d3-b40b-afabd0d5dad3" providerId="ADAL" clId="{68B806C9-951F-4BA3-BBB5-26B24FF99B95}" dt="2023-01-04T17:13:14.696" v="81" actId="20577"/>
          <ac:spMkLst>
            <pc:docMk/>
            <pc:sldMk cId="2694727854" sldId="275"/>
            <ac:spMk id="3" creationId="{07F1D0F6-46EF-4FE6-BCB0-E30D3FA5D4FB}"/>
          </ac:spMkLst>
        </pc:spChg>
      </pc:sldChg>
      <pc:sldChg chg="modSp mod setBg">
        <pc:chgData name="Anker Christensen" userId="f382b501-c7d3-41d3-b40b-afabd0d5dad3" providerId="ADAL" clId="{68B806C9-951F-4BA3-BBB5-26B24FF99B95}" dt="2023-01-04T19:15:30.361" v="1096" actId="6549"/>
        <pc:sldMkLst>
          <pc:docMk/>
          <pc:sldMk cId="2275052961" sldId="276"/>
        </pc:sldMkLst>
        <pc:spChg chg="mod">
          <ac:chgData name="Anker Christensen" userId="f382b501-c7d3-41d3-b40b-afabd0d5dad3" providerId="ADAL" clId="{68B806C9-951F-4BA3-BBB5-26B24FF99B95}" dt="2023-01-04T19:14:22.483" v="1062"/>
          <ac:spMkLst>
            <pc:docMk/>
            <pc:sldMk cId="2275052961" sldId="276"/>
            <ac:spMk id="5" creationId="{CE420526-926F-4153-9753-28357930DA0B}"/>
          </ac:spMkLst>
        </pc:spChg>
        <pc:spChg chg="mod">
          <ac:chgData name="Anker Christensen" userId="f382b501-c7d3-41d3-b40b-afabd0d5dad3" providerId="ADAL" clId="{68B806C9-951F-4BA3-BBB5-26B24FF99B95}" dt="2023-01-04T19:15:30.361" v="1096" actId="6549"/>
          <ac:spMkLst>
            <pc:docMk/>
            <pc:sldMk cId="2275052961" sldId="276"/>
            <ac:spMk id="6" creationId="{E4D0FCAD-E8C2-4626-8540-C3B6A0910BCF}"/>
          </ac:spMkLst>
        </pc:spChg>
      </pc:sldChg>
      <pc:sldChg chg="delSp mod">
        <pc:chgData name="Anker Christensen" userId="f382b501-c7d3-41d3-b40b-afabd0d5dad3" providerId="ADAL" clId="{68B806C9-951F-4BA3-BBB5-26B24FF99B95}" dt="2023-01-04T17:26:40.044" v="275" actId="478"/>
        <pc:sldMkLst>
          <pc:docMk/>
          <pc:sldMk cId="2016622270" sldId="277"/>
        </pc:sldMkLst>
        <pc:spChg chg="del">
          <ac:chgData name="Anker Christensen" userId="f382b501-c7d3-41d3-b40b-afabd0d5dad3" providerId="ADAL" clId="{68B806C9-951F-4BA3-BBB5-26B24FF99B95}" dt="2023-01-04T17:26:36.539" v="274" actId="478"/>
          <ac:spMkLst>
            <pc:docMk/>
            <pc:sldMk cId="2016622270" sldId="277"/>
            <ac:spMk id="2" creationId="{63C8C020-68BE-49DC-A251-6D04684CA841}"/>
          </ac:spMkLst>
        </pc:spChg>
        <pc:spChg chg="del">
          <ac:chgData name="Anker Christensen" userId="f382b501-c7d3-41d3-b40b-afabd0d5dad3" providerId="ADAL" clId="{68B806C9-951F-4BA3-BBB5-26B24FF99B95}" dt="2023-01-04T17:26:40.044" v="275" actId="478"/>
          <ac:spMkLst>
            <pc:docMk/>
            <pc:sldMk cId="2016622270" sldId="277"/>
            <ac:spMk id="3" creationId="{347CCDAD-FF25-4BE9-BB4F-E135AFCF8F44}"/>
          </ac:spMkLst>
        </pc:spChg>
      </pc:sldChg>
      <pc:sldChg chg="addSp new del mod">
        <pc:chgData name="Anker Christensen" userId="f382b501-c7d3-41d3-b40b-afabd0d5dad3" providerId="ADAL" clId="{68B806C9-951F-4BA3-BBB5-26B24FF99B95}" dt="2023-01-04T17:27:50.422" v="339" actId="47"/>
        <pc:sldMkLst>
          <pc:docMk/>
          <pc:sldMk cId="1253881418" sldId="278"/>
        </pc:sldMkLst>
        <pc:picChg chg="add">
          <ac:chgData name="Anker Christensen" userId="f382b501-c7d3-41d3-b40b-afabd0d5dad3" providerId="ADAL" clId="{68B806C9-951F-4BA3-BBB5-26B24FF99B95}" dt="2023-01-04T17:17:45.209" v="100" actId="22"/>
          <ac:picMkLst>
            <pc:docMk/>
            <pc:sldMk cId="1253881418" sldId="278"/>
            <ac:picMk id="8" creationId="{590A343D-095F-4CBC-A886-93267C1AA44E}"/>
          </ac:picMkLst>
        </pc:picChg>
      </pc:sldChg>
      <pc:sldChg chg="addSp new del mod">
        <pc:chgData name="Anker Christensen" userId="f382b501-c7d3-41d3-b40b-afabd0d5dad3" providerId="ADAL" clId="{68B806C9-951F-4BA3-BBB5-26B24FF99B95}" dt="2023-01-04T17:27:55.862" v="340" actId="47"/>
        <pc:sldMkLst>
          <pc:docMk/>
          <pc:sldMk cId="3560936714" sldId="279"/>
        </pc:sldMkLst>
        <pc:picChg chg="add">
          <ac:chgData name="Anker Christensen" userId="f382b501-c7d3-41d3-b40b-afabd0d5dad3" providerId="ADAL" clId="{68B806C9-951F-4BA3-BBB5-26B24FF99B95}" dt="2023-01-04T17:18:25.983" v="102" actId="22"/>
          <ac:picMkLst>
            <pc:docMk/>
            <pc:sldMk cId="3560936714" sldId="279"/>
            <ac:picMk id="8" creationId="{83017D38-111E-45CC-BC19-840794CF414D}"/>
          </ac:picMkLst>
        </pc:picChg>
      </pc:sldChg>
      <pc:sldChg chg="addSp delSp modSp add mod">
        <pc:chgData name="Anker Christensen" userId="f382b501-c7d3-41d3-b40b-afabd0d5dad3" providerId="ADAL" clId="{68B806C9-951F-4BA3-BBB5-26B24FF99B95}" dt="2023-01-04T19:07:21.742" v="930" actId="478"/>
        <pc:sldMkLst>
          <pc:docMk/>
          <pc:sldMk cId="3014217892" sldId="280"/>
        </pc:sldMkLst>
        <pc:spChg chg="mod">
          <ac:chgData name="Anker Christensen" userId="f382b501-c7d3-41d3-b40b-afabd0d5dad3" providerId="ADAL" clId="{68B806C9-951F-4BA3-BBB5-26B24FF99B95}" dt="2023-01-04T17:23:44.260" v="258" actId="20577"/>
          <ac:spMkLst>
            <pc:docMk/>
            <pc:sldMk cId="3014217892" sldId="280"/>
            <ac:spMk id="5" creationId="{CE420526-926F-4153-9753-28357930DA0B}"/>
          </ac:spMkLst>
        </pc:spChg>
        <pc:spChg chg="del">
          <ac:chgData name="Anker Christensen" userId="f382b501-c7d3-41d3-b40b-afabd0d5dad3" providerId="ADAL" clId="{68B806C9-951F-4BA3-BBB5-26B24FF99B95}" dt="2023-01-04T17:22:29.973" v="212" actId="478"/>
          <ac:spMkLst>
            <pc:docMk/>
            <pc:sldMk cId="3014217892" sldId="280"/>
            <ac:spMk id="6" creationId="{E4D0FCAD-E8C2-4626-8540-C3B6A0910BCF}"/>
          </ac:spMkLst>
        </pc:spChg>
        <pc:spChg chg="add del mod">
          <ac:chgData name="Anker Christensen" userId="f382b501-c7d3-41d3-b40b-afabd0d5dad3" providerId="ADAL" clId="{68B806C9-951F-4BA3-BBB5-26B24FF99B95}" dt="2023-01-04T19:07:21.742" v="930" actId="478"/>
          <ac:spMkLst>
            <pc:docMk/>
            <pc:sldMk cId="3014217892" sldId="280"/>
            <ac:spMk id="12" creationId="{6F5CB121-7F25-4734-B98D-40FC3A7A22BD}"/>
          </ac:spMkLst>
        </pc:spChg>
        <pc:picChg chg="add del mod modCrop">
          <ac:chgData name="Anker Christensen" userId="f382b501-c7d3-41d3-b40b-afabd0d5dad3" providerId="ADAL" clId="{68B806C9-951F-4BA3-BBB5-26B24FF99B95}" dt="2023-01-04T17:23:53.207" v="260" actId="478"/>
          <ac:picMkLst>
            <pc:docMk/>
            <pc:sldMk cId="3014217892" sldId="280"/>
            <ac:picMk id="7" creationId="{02AE63FB-A99B-4559-9F69-2C23494A04B0}"/>
          </ac:picMkLst>
        </pc:picChg>
        <pc:picChg chg="add del mod">
          <ac:chgData name="Anker Christensen" userId="f382b501-c7d3-41d3-b40b-afabd0d5dad3" providerId="ADAL" clId="{68B806C9-951F-4BA3-BBB5-26B24FF99B95}" dt="2023-01-04T17:24:01.808" v="262" actId="478"/>
          <ac:picMkLst>
            <pc:docMk/>
            <pc:sldMk cId="3014217892" sldId="280"/>
            <ac:picMk id="8" creationId="{52F386B4-CED9-4C96-BC90-3863CC31D642}"/>
          </ac:picMkLst>
        </pc:picChg>
        <pc:picChg chg="add mod">
          <ac:chgData name="Anker Christensen" userId="f382b501-c7d3-41d3-b40b-afabd0d5dad3" providerId="ADAL" clId="{68B806C9-951F-4BA3-BBB5-26B24FF99B95}" dt="2023-01-04T17:23:31.640" v="244" actId="1036"/>
          <ac:picMkLst>
            <pc:docMk/>
            <pc:sldMk cId="3014217892" sldId="280"/>
            <ac:picMk id="9" creationId="{C301919F-9040-4C43-B559-48F293D2CB8B}"/>
          </ac:picMkLst>
        </pc:picChg>
        <pc:picChg chg="add mod">
          <ac:chgData name="Anker Christensen" userId="f382b501-c7d3-41d3-b40b-afabd0d5dad3" providerId="ADAL" clId="{68B806C9-951F-4BA3-BBB5-26B24FF99B95}" dt="2023-01-04T17:23:31.640" v="244" actId="1036"/>
          <ac:picMkLst>
            <pc:docMk/>
            <pc:sldMk cId="3014217892" sldId="280"/>
            <ac:picMk id="10" creationId="{A6816413-843A-4E08-91B3-2B21941A3281}"/>
          </ac:picMkLst>
        </pc:picChg>
        <pc:cxnChg chg="add">
          <ac:chgData name="Anker Christensen" userId="f382b501-c7d3-41d3-b40b-afabd0d5dad3" providerId="ADAL" clId="{68B806C9-951F-4BA3-BBB5-26B24FF99B95}" dt="2023-01-04T17:24:29.001" v="263" actId="11529"/>
          <ac:cxnSpMkLst>
            <pc:docMk/>
            <pc:sldMk cId="3014217892" sldId="280"/>
            <ac:cxnSpMk id="11" creationId="{BB3AAA49-BAB5-493C-A919-A7BEE300F56C}"/>
          </ac:cxnSpMkLst>
        </pc:cxnChg>
      </pc:sldChg>
      <pc:sldChg chg="addSp delSp modSp add mod">
        <pc:chgData name="Anker Christensen" userId="f382b501-c7d3-41d3-b40b-afabd0d5dad3" providerId="ADAL" clId="{68B806C9-951F-4BA3-BBB5-26B24FF99B95}" dt="2023-01-04T17:32:53.656" v="468" actId="255"/>
        <pc:sldMkLst>
          <pc:docMk/>
          <pc:sldMk cId="3006741947" sldId="281"/>
        </pc:sldMkLst>
        <pc:spChg chg="del">
          <ac:chgData name="Anker Christensen" userId="f382b501-c7d3-41d3-b40b-afabd0d5dad3" providerId="ADAL" clId="{68B806C9-951F-4BA3-BBB5-26B24FF99B95}" dt="2023-01-04T17:32:27.525" v="465" actId="478"/>
          <ac:spMkLst>
            <pc:docMk/>
            <pc:sldMk cId="3006741947" sldId="281"/>
            <ac:spMk id="2" creationId="{7EA9E219-C979-478D-B591-CD260BD5B096}"/>
          </ac:spMkLst>
        </pc:spChg>
        <pc:spChg chg="mod">
          <ac:chgData name="Anker Christensen" userId="f382b501-c7d3-41d3-b40b-afabd0d5dad3" providerId="ADAL" clId="{68B806C9-951F-4BA3-BBB5-26B24FF99B95}" dt="2023-01-04T17:32:53.656" v="468" actId="255"/>
          <ac:spMkLst>
            <pc:docMk/>
            <pc:sldMk cId="3006741947" sldId="281"/>
            <ac:spMk id="3" creationId="{EBFFBFD5-112E-40EC-88FA-F801E1432513}"/>
          </ac:spMkLst>
        </pc:spChg>
        <pc:spChg chg="add del mod">
          <ac:chgData name="Anker Christensen" userId="f382b501-c7d3-41d3-b40b-afabd0d5dad3" providerId="ADAL" clId="{68B806C9-951F-4BA3-BBB5-26B24FF99B95}" dt="2023-01-04T17:32:35.577" v="466" actId="478"/>
          <ac:spMkLst>
            <pc:docMk/>
            <pc:sldMk cId="3006741947" sldId="281"/>
            <ac:spMk id="8" creationId="{93731C32-AF90-4392-BB0E-5BE7EDA28754}"/>
          </ac:spMkLst>
        </pc:spChg>
      </pc:sldChg>
      <pc:sldChg chg="delSp modSp add mod">
        <pc:chgData name="Anker Christensen" userId="f382b501-c7d3-41d3-b40b-afabd0d5dad3" providerId="ADAL" clId="{68B806C9-951F-4BA3-BBB5-26B24FF99B95}" dt="2023-01-04T19:05:16.986" v="929" actId="115"/>
        <pc:sldMkLst>
          <pc:docMk/>
          <pc:sldMk cId="2634796962" sldId="282"/>
        </pc:sldMkLst>
        <pc:spChg chg="del mod">
          <ac:chgData name="Anker Christensen" userId="f382b501-c7d3-41d3-b40b-afabd0d5dad3" providerId="ADAL" clId="{68B806C9-951F-4BA3-BBB5-26B24FF99B95}" dt="2023-01-04T19:04:03.695" v="923" actId="478"/>
          <ac:spMkLst>
            <pc:docMk/>
            <pc:sldMk cId="2634796962" sldId="282"/>
            <ac:spMk id="2" creationId="{20C7452B-3E45-4C23-BDD1-77CAC2D9D956}"/>
          </ac:spMkLst>
        </pc:spChg>
        <pc:spChg chg="mod">
          <ac:chgData name="Anker Christensen" userId="f382b501-c7d3-41d3-b40b-afabd0d5dad3" providerId="ADAL" clId="{68B806C9-951F-4BA3-BBB5-26B24FF99B95}" dt="2023-01-04T19:05:16.986" v="929" actId="115"/>
          <ac:spMkLst>
            <pc:docMk/>
            <pc:sldMk cId="2634796962" sldId="282"/>
            <ac:spMk id="3" creationId="{6229363C-3B09-4388-A078-CC3F5441D5F7}"/>
          </ac:spMkLst>
        </pc:spChg>
      </pc:sldChg>
      <pc:sldChg chg="addSp delSp modSp new mod ord">
        <pc:chgData name="Anker Christensen" userId="f382b501-c7d3-41d3-b40b-afabd0d5dad3" providerId="ADAL" clId="{68B806C9-951F-4BA3-BBB5-26B24FF99B95}" dt="2023-01-04T19:14:58.836" v="1064" actId="27309"/>
        <pc:sldMkLst>
          <pc:docMk/>
          <pc:sldMk cId="1135555956" sldId="283"/>
        </pc:sldMkLst>
        <pc:spChg chg="mod">
          <ac:chgData name="Anker Christensen" userId="f382b501-c7d3-41d3-b40b-afabd0d5dad3" providerId="ADAL" clId="{68B806C9-951F-4BA3-BBB5-26B24FF99B95}" dt="2023-01-04T19:12:38.610" v="1013" actId="20577"/>
          <ac:spMkLst>
            <pc:docMk/>
            <pc:sldMk cId="1135555956" sldId="283"/>
            <ac:spMk id="2" creationId="{2E6E54F0-8DAB-4DE9-8741-DE00CFC14D55}"/>
          </ac:spMkLst>
        </pc:spChg>
        <pc:spChg chg="mod">
          <ac:chgData name="Anker Christensen" userId="f382b501-c7d3-41d3-b40b-afabd0d5dad3" providerId="ADAL" clId="{68B806C9-951F-4BA3-BBB5-26B24FF99B95}" dt="2023-01-04T19:13:00.178" v="1028" actId="20577"/>
          <ac:spMkLst>
            <pc:docMk/>
            <pc:sldMk cId="1135555956" sldId="283"/>
            <ac:spMk id="3" creationId="{F17B3E89-5DD7-4834-9211-843A92B860AD}"/>
          </ac:spMkLst>
        </pc:spChg>
        <pc:graphicFrameChg chg="add del modGraphic">
          <ac:chgData name="Anker Christensen" userId="f382b501-c7d3-41d3-b40b-afabd0d5dad3" providerId="ADAL" clId="{68B806C9-951F-4BA3-BBB5-26B24FF99B95}" dt="2023-01-04T19:14:58.836" v="1064" actId="27309"/>
          <ac:graphicFrameMkLst>
            <pc:docMk/>
            <pc:sldMk cId="1135555956" sldId="283"/>
            <ac:graphicFrameMk id="5" creationId="{8560A2BB-AB8A-4BB4-BE3F-E4D32CA46418}"/>
          </ac:graphicFrameMkLst>
        </pc:graphicFrameChg>
      </pc:sldChg>
      <pc:sldChg chg="addSp delSp modSp new mod">
        <pc:chgData name="Anker Christensen" userId="f382b501-c7d3-41d3-b40b-afabd0d5dad3" providerId="ADAL" clId="{68B806C9-951F-4BA3-BBB5-26B24FF99B95}" dt="2023-01-14T12:54:36.163" v="1186" actId="20577"/>
        <pc:sldMkLst>
          <pc:docMk/>
          <pc:sldMk cId="3264651208" sldId="284"/>
        </pc:sldMkLst>
        <pc:spChg chg="add del mod">
          <ac:chgData name="Anker Christensen" userId="f382b501-c7d3-41d3-b40b-afabd0d5dad3" providerId="ADAL" clId="{68B806C9-951F-4BA3-BBB5-26B24FF99B95}" dt="2023-01-14T12:54:36.163" v="1186" actId="20577"/>
          <ac:spMkLst>
            <pc:docMk/>
            <pc:sldMk cId="3264651208" sldId="284"/>
            <ac:spMk id="2" creationId="{86D7B5F5-3F85-471B-A72E-9E083989F36D}"/>
          </ac:spMkLst>
        </pc:spChg>
        <pc:spChg chg="mod">
          <ac:chgData name="Anker Christensen" userId="f382b501-c7d3-41d3-b40b-afabd0d5dad3" providerId="ADAL" clId="{68B806C9-951F-4BA3-BBB5-26B24FF99B95}" dt="2023-01-14T12:54:08.248" v="1175" actId="20577"/>
          <ac:spMkLst>
            <pc:docMk/>
            <pc:sldMk cId="3264651208" sldId="284"/>
            <ac:spMk id="3" creationId="{C328D353-D846-460B-B492-19518175A746}"/>
          </ac:spMkLst>
        </pc:spChg>
        <pc:graphicFrameChg chg="add del mod">
          <ac:chgData name="Anker Christensen" userId="f382b501-c7d3-41d3-b40b-afabd0d5dad3" providerId="ADAL" clId="{68B806C9-951F-4BA3-BBB5-26B24FF99B95}" dt="2023-01-14T12:54:26.988" v="1181"/>
          <ac:graphicFrameMkLst>
            <pc:docMk/>
            <pc:sldMk cId="3264651208" sldId="284"/>
            <ac:graphicFrameMk id="7" creationId="{ACAC3B2F-02DA-4719-BBCA-9C1CBA86675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Udgifter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K-</a:t>
            </a:r>
            <a:r>
              <a:rPr lang="en-US" dirty="0" err="1"/>
              <a:t>afdeling</a:t>
            </a:r>
            <a:endParaRPr lang="en-US" dirty="0"/>
          </a:p>
          <a:p>
            <a:pPr>
              <a:defRPr/>
            </a:pPr>
            <a:r>
              <a:rPr lang="en-US" dirty="0"/>
              <a:t>2,3 </a:t>
            </a:r>
            <a:r>
              <a:rPr lang="en-US" dirty="0" err="1"/>
              <a:t>millioner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07-5443-82F7-C97C53E45E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07-5443-82F7-C97C53E45E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07-5443-82F7-C97C53E45E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07-5443-82F7-C97C53E45E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07-5443-82F7-C97C53E45E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Kontigent K-hold</c:v>
                </c:pt>
                <c:pt idx="1">
                  <c:v>Tilskud Køge Kommune</c:v>
                </c:pt>
                <c:pt idx="2">
                  <c:v>Sponsorer</c:v>
                </c:pt>
                <c:pt idx="3">
                  <c:v>Køge Open - Køge Festuge - Sponsorstævne</c:v>
                </c:pt>
                <c:pt idx="4">
                  <c:v>Tilskud fra breddeafdeling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0.12</c:v>
                </c:pt>
                <c:pt idx="2">
                  <c:v>0.03</c:v>
                </c:pt>
                <c:pt idx="3">
                  <c:v>0.3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07-5443-82F7-C97C53E45E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spademanns.org/wiki/Penge" TargetMode="External"/><Relationship Id="rId1" Type="http://schemas.openxmlformats.org/officeDocument/2006/relationships/image" Target="../media/image3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0.20021</cdr:x>
      <cdr:y>0.38171</cdr:y>
    </cdr:to>
    <cdr:pic>
      <cdr:nvPicPr>
        <cdr:cNvPr id="2" name="Billede 1" descr="Et billede, der indeholder mad, drik&#10;&#10;Automatisk genereret beskrivelse">
          <a:extLst xmlns:a="http://schemas.openxmlformats.org/drawingml/2006/main">
            <a:ext uri="{FF2B5EF4-FFF2-40B4-BE49-F238E27FC236}">
              <a16:creationId xmlns:a16="http://schemas.microsoft.com/office/drawing/2014/main" id="{DA198428-5AF2-4A69-AEE1-2481CFCFBE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837473B0-CC2E-450A-ABE3-18F120FF3D39}">
              <a1611:picAttrSrcUrl xmlns:a1611="http://schemas.microsoft.com/office/drawing/2016/11/main" r:i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032000" y="-719666"/>
          <a:ext cx="1627326" cy="206837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43E5E1-9A1F-46EC-89DF-19EDFC5D8C6E}" type="datetimeFigureOut">
              <a:rPr lang="da-DK" smtClean="0"/>
              <a:pPr/>
              <a:t>14-01-2023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C4580BA-214F-4937-AE9C-84B9EFE5F34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9351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2A7F88B-260F-4C6A-8A0B-639DE488EC64}" type="datetimeFigureOut">
              <a:rPr lang="da-DK" smtClean="0"/>
              <a:pPr/>
              <a:t>14-01-2023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759645"/>
            <a:ext cx="5510530" cy="450913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000101B-41FA-4168-89C3-DE4248875E7D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744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Lad os bare være åbne og </a:t>
            </a:r>
            <a:r>
              <a:rPr lang="da-DK" dirty="0" err="1"/>
              <a:t>ærlige…..det</a:t>
            </a:r>
            <a:r>
              <a:rPr lang="da-DK" dirty="0"/>
              <a:t> handler alene om ussel mammon….</a:t>
            </a:r>
          </a:p>
          <a:p>
            <a:r>
              <a:rPr lang="da-DK" dirty="0"/>
              <a:t>Penge i klub kassen. Tror på at vi har verdens bedste produkt –  Det er dyrt at fostre morgendagens stjerner!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101B-41FA-4168-89C3-DE4248875E7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19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450.000 på bunden EFTER vores udgifter til skilte, præmier, U-Inddrevet midler </a:t>
            </a:r>
            <a:r>
              <a:rPr lang="da-DK" dirty="0" err="1"/>
              <a:t>ect</a:t>
            </a:r>
            <a:endParaRPr lang="da-DK" dirty="0"/>
          </a:p>
          <a:p>
            <a:r>
              <a:rPr lang="da-DK" dirty="0"/>
              <a:t>505.000 sidste år. </a:t>
            </a:r>
            <a:r>
              <a:rPr lang="da-DK" dirty="0" err="1"/>
              <a:t>Dvs</a:t>
            </a:r>
            <a:r>
              <a:rPr lang="da-DK" dirty="0"/>
              <a:t> det koster 85.000 at lave sponsor-svøm…….OG det gør det så alligevel ikke….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101B-41FA-4168-89C3-DE4248875E7D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329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FOKUS på mail adresser –vi forsøger at fremsende faktura vi mail – INGEN spam og/eller markedsførings shit, </a:t>
            </a:r>
            <a:r>
              <a:rPr lang="da-DK" dirty="0" err="1"/>
              <a:t>efterfølgene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101B-41FA-4168-89C3-DE4248875E7D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186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FOKUS på mail adresser –vi forsøger at fremsende faktura vi mail – INGEN spam og/eller markedsførings shit, </a:t>
            </a:r>
            <a:r>
              <a:rPr lang="da-DK"/>
              <a:t>efterfølgene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0101B-41FA-4168-89C3-DE4248875E7D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84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90836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31917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041692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74304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Pladsholder til indhold 10"/>
          <p:cNvSpPr>
            <a:spLocks noGrp="1"/>
          </p:cNvSpPr>
          <p:nvPr>
            <p:ph sz="quarter" idx="15"/>
          </p:nvPr>
        </p:nvSpPr>
        <p:spPr>
          <a:xfrm>
            <a:off x="856800" y="1558800"/>
            <a:ext cx="7430400" cy="4363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10"/>
          <p:cNvSpPr>
            <a:spLocks noGrp="1"/>
          </p:cNvSpPr>
          <p:nvPr>
            <p:ph sz="quarter" idx="15" hasCustomPrompt="1"/>
          </p:nvPr>
        </p:nvSpPr>
        <p:spPr>
          <a:xfrm>
            <a:off x="856800" y="1558800"/>
            <a:ext cx="7430400" cy="4363200"/>
          </a:xfrm>
        </p:spPr>
        <p:txBody>
          <a:bodyPr/>
          <a:lstStyle>
            <a:lvl1pPr marL="250825" indent="-250825">
              <a:lnSpc>
                <a:spcPct val="150000"/>
              </a:lnSpc>
              <a:buFont typeface="Arial" pitchFamily="34" charset="0"/>
              <a:buChar char="•"/>
              <a:defRPr baseline="0">
                <a:solidFill>
                  <a:srgbClr val="5B6770"/>
                </a:solidFill>
              </a:defRPr>
            </a:lvl1pPr>
            <a:lvl2pPr marL="468000" indent="-216000">
              <a:lnSpc>
                <a:spcPct val="150000"/>
              </a:lnSpc>
              <a:buFont typeface="Verdana" pitchFamily="34" charset="0"/>
              <a:buChar char="–"/>
              <a:defRPr sz="1400"/>
            </a:lvl2pPr>
            <a:lvl3pPr marL="252000" indent="-252000">
              <a:lnSpc>
                <a:spcPct val="150000"/>
              </a:lnSpc>
              <a:buFont typeface="Arial" pitchFamily="34" charset="0"/>
              <a:buChar char="•"/>
              <a:defRPr>
                <a:solidFill>
                  <a:srgbClr val="D0D3D4"/>
                </a:solidFill>
              </a:defRPr>
            </a:lvl3pPr>
            <a:lvl4pPr marL="468000" indent="-216000">
              <a:lnSpc>
                <a:spcPct val="150000"/>
              </a:lnSpc>
              <a:buFont typeface="Verdana" pitchFamily="34" charset="0"/>
              <a:buChar char="–"/>
              <a:defRPr sz="1400">
                <a:solidFill>
                  <a:srgbClr val="D0D3D4"/>
                </a:solidFill>
              </a:defRPr>
            </a:lvl4pPr>
          </a:lstStyle>
          <a:p>
            <a:pPr lvl="0"/>
            <a:r>
              <a:rPr lang="da-DK" dirty="0"/>
              <a:t>Første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74304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jekt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0A8415-0F92-4DC6-999F-050A6BC7B4FC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31200"/>
            <a:ext cx="7430400" cy="270000"/>
          </a:xfrm>
        </p:spPr>
        <p:txBody>
          <a:bodyPr>
            <a:noAutofit/>
          </a:bodyPr>
          <a:lstStyle>
            <a:lvl1pPr>
              <a:defRPr sz="9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 eller 9</a:t>
            </a:r>
          </a:p>
        </p:txBody>
      </p:sp>
      <p:sp>
        <p:nvSpPr>
          <p:cNvPr id="10" name="Pladsholder til indhold 10"/>
          <p:cNvSpPr>
            <a:spLocks noGrp="1"/>
          </p:cNvSpPr>
          <p:nvPr>
            <p:ph sz="quarter" idx="24"/>
          </p:nvPr>
        </p:nvSpPr>
        <p:spPr>
          <a:xfrm>
            <a:off x="856800" y="1771650"/>
            <a:ext cx="74304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26901"/>
            <a:ext cx="7430400" cy="244800"/>
          </a:xfrm>
          <a:gradFill>
            <a:gsLst>
              <a:gs pos="97000">
                <a:schemeClr val="bg1"/>
              </a:gs>
              <a:gs pos="97000">
                <a:srgbClr val="A0A8AC"/>
              </a:gs>
            </a:gsLst>
            <a:lin ang="5400000" scaled="0"/>
          </a:gradFill>
          <a:ln>
            <a:gradFill>
              <a:gsLst>
                <a:gs pos="97000">
                  <a:schemeClr val="bg1"/>
                </a:gs>
                <a:gs pos="97000">
                  <a:srgbClr val="D0D3D4"/>
                </a:gs>
              </a:gsLst>
              <a:lin ang="5400000" scaled="0"/>
            </a:gra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4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4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74304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jekt med overskrift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0A8415-0F92-4DC6-999F-050A6BC7B4FC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31200"/>
            <a:ext cx="7430400" cy="270000"/>
          </a:xfrm>
        </p:spPr>
        <p:txBody>
          <a:bodyPr>
            <a:noAutofit/>
          </a:bodyPr>
          <a:lstStyle>
            <a:lvl1pPr>
              <a:defRPr sz="9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 eller 9</a:t>
            </a:r>
          </a:p>
        </p:txBody>
      </p:sp>
      <p:cxnSp>
        <p:nvCxnSpPr>
          <p:cNvPr id="9" name="Lige forbindelse 8"/>
          <p:cNvCxnSpPr/>
          <p:nvPr userDrawn="1"/>
        </p:nvCxnSpPr>
        <p:spPr>
          <a:xfrm rot="10800000" flipH="1">
            <a:off x="856800" y="5695575"/>
            <a:ext cx="74304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10"/>
          <p:cNvSpPr>
            <a:spLocks noGrp="1"/>
          </p:cNvSpPr>
          <p:nvPr>
            <p:ph sz="quarter" idx="24"/>
          </p:nvPr>
        </p:nvSpPr>
        <p:spPr>
          <a:xfrm>
            <a:off x="856800" y="1771650"/>
            <a:ext cx="74304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26901"/>
            <a:ext cx="7430400" cy="244800"/>
          </a:xfrm>
          <a:gradFill>
            <a:gsLst>
              <a:gs pos="97000">
                <a:schemeClr val="bg1"/>
              </a:gs>
              <a:gs pos="97000">
                <a:srgbClr val="A0A8AC"/>
              </a:gs>
            </a:gsLst>
            <a:lin ang="5400000" scaled="0"/>
          </a:gradFill>
          <a:ln>
            <a:gradFill>
              <a:gsLst>
                <a:gs pos="97000">
                  <a:schemeClr val="bg1"/>
                </a:gs>
                <a:gs pos="97000">
                  <a:srgbClr val="D0D3D4"/>
                </a:gs>
              </a:gsLst>
              <a:lin ang="5400000" scaled="0"/>
            </a:gradFill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4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4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74304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558800"/>
            <a:ext cx="3600000" cy="4363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558800"/>
            <a:ext cx="3600000" cy="4363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, 2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77165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77120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tekst 16"/>
          <p:cNvSpPr>
            <a:spLocks noGrp="1"/>
          </p:cNvSpPr>
          <p:nvPr>
            <p:ph type="body" sz="quarter" idx="25" hasCustomPrompt="1"/>
          </p:nvPr>
        </p:nvSpPr>
        <p:spPr>
          <a:xfrm>
            <a:off x="856800" y="573120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6" hasCustomPrompt="1"/>
          </p:nvPr>
        </p:nvSpPr>
        <p:spPr>
          <a:xfrm>
            <a:off x="5000400" y="573120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, 2 overskrifter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77165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77120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indhold 31"/>
          <p:cNvSpPr>
            <a:spLocks noGrp="1"/>
          </p:cNvSpPr>
          <p:nvPr>
            <p:ph sz="quarter" idx="35"/>
          </p:nvPr>
        </p:nvSpPr>
        <p:spPr>
          <a:xfrm>
            <a:off x="856800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indhold 31"/>
          <p:cNvSpPr>
            <a:spLocks noGrp="1"/>
          </p:cNvSpPr>
          <p:nvPr>
            <p:ph sz="quarter" idx="36"/>
          </p:nvPr>
        </p:nvSpPr>
        <p:spPr>
          <a:xfrm>
            <a:off x="499518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37" hasCustomPrompt="1"/>
          </p:nvPr>
        </p:nvSpPr>
        <p:spPr>
          <a:xfrm>
            <a:off x="856800" y="576046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16"/>
          <p:cNvSpPr>
            <a:spLocks noGrp="1"/>
          </p:cNvSpPr>
          <p:nvPr>
            <p:ph type="body" sz="quarter" idx="38" hasCustomPrompt="1"/>
          </p:nvPr>
        </p:nvSpPr>
        <p:spPr>
          <a:xfrm>
            <a:off x="5000400" y="576046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, 1 overskrift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555668"/>
            <a:ext cx="3600000" cy="436633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77120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5" hasCustomPrompt="1"/>
          </p:nvPr>
        </p:nvSpPr>
        <p:spPr>
          <a:xfrm>
            <a:off x="5000400" y="573120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82617922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, 1 overskrift og streg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555668"/>
            <a:ext cx="3600000" cy="436633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77120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indhold 31"/>
          <p:cNvSpPr>
            <a:spLocks noGrp="1"/>
          </p:cNvSpPr>
          <p:nvPr>
            <p:ph sz="quarter" idx="36"/>
          </p:nvPr>
        </p:nvSpPr>
        <p:spPr>
          <a:xfrm>
            <a:off x="499518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38" hasCustomPrompt="1"/>
          </p:nvPr>
        </p:nvSpPr>
        <p:spPr>
          <a:xfrm>
            <a:off x="5000400" y="576046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, 1 overskrif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77165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558800"/>
            <a:ext cx="3600000" cy="4363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856800" y="573120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lonner, 1 overskrift og streg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3" name="Pladsholder til indhold 10"/>
          <p:cNvSpPr>
            <a:spLocks noGrp="1"/>
          </p:cNvSpPr>
          <p:nvPr>
            <p:ph sz="quarter" idx="17"/>
          </p:nvPr>
        </p:nvSpPr>
        <p:spPr>
          <a:xfrm>
            <a:off x="856800" y="1771650"/>
            <a:ext cx="3600000" cy="3960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B2188B-E9EF-4CC4-BDC5-BF97B4CD932A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6000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6" name="Pladsholder til indhold 19"/>
          <p:cNvSpPr>
            <a:spLocks noGrp="1"/>
          </p:cNvSpPr>
          <p:nvPr>
            <p:ph sz="quarter" idx="20"/>
          </p:nvPr>
        </p:nvSpPr>
        <p:spPr>
          <a:xfrm>
            <a:off x="5000399" y="1558800"/>
            <a:ext cx="3600000" cy="4363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7" name="Pladsholder til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856800" y="5760460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19" name="Pladsholder til indhold 31"/>
          <p:cNvSpPr>
            <a:spLocks noGrp="1"/>
          </p:cNvSpPr>
          <p:nvPr>
            <p:ph sz="quarter" idx="35"/>
          </p:nvPr>
        </p:nvSpPr>
        <p:spPr>
          <a:xfrm>
            <a:off x="856800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562987"/>
            <a:ext cx="3600000" cy="21168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7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562987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8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827720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9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827720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8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30"/>
          </p:nvPr>
        </p:nvSpPr>
        <p:spPr>
          <a:xfrm>
            <a:off x="5000399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35928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  <p:sp>
        <p:nvSpPr>
          <p:cNvPr id="24" name="Pladsholder til tekst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00400" y="3533722"/>
            <a:ext cx="3600000" cy="162000"/>
          </a:xfrm>
        </p:spPr>
        <p:txBody>
          <a:bodyPr vert="horz" lIns="0" tIns="0" rIns="0" bIns="0" rtlCol="0">
            <a:noAutofit/>
          </a:bodyPr>
          <a:lstStyle>
            <a:lvl1pPr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da-DK" dirty="0"/>
              <a:t>Fodnote - </a:t>
            </a:r>
            <a:r>
              <a:rPr lang="da-DK" dirty="0" err="1"/>
              <a:t>Tesktstørrelse</a:t>
            </a:r>
            <a:r>
              <a:rPr lang="da-DK" dirty="0"/>
              <a:t> 7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er med overskrifter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8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30"/>
          </p:nvPr>
        </p:nvSpPr>
        <p:spPr>
          <a:xfrm>
            <a:off x="5000399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35928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  <p:sp>
        <p:nvSpPr>
          <p:cNvPr id="24" name="Pladsholder til tekst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00400" y="3533722"/>
            <a:ext cx="3600000" cy="162000"/>
          </a:xfrm>
        </p:spPr>
        <p:txBody>
          <a:bodyPr vert="horz" lIns="0" tIns="0" rIns="0" bIns="0" rtlCol="0">
            <a:noAutofit/>
          </a:bodyPr>
          <a:lstStyle>
            <a:lvl1pPr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da-DK" dirty="0"/>
              <a:t>Fodnote - </a:t>
            </a:r>
            <a:r>
              <a:rPr lang="da-DK" dirty="0" err="1"/>
              <a:t>Tesktstørrelse</a:t>
            </a:r>
            <a:r>
              <a:rPr lang="da-DK" dirty="0"/>
              <a:t> 7</a:t>
            </a:r>
          </a:p>
        </p:txBody>
      </p:sp>
      <p:sp>
        <p:nvSpPr>
          <p:cNvPr id="25" name="Pladsholder til indhold 31"/>
          <p:cNvSpPr>
            <a:spLocks noGrp="1"/>
          </p:cNvSpPr>
          <p:nvPr>
            <p:ph sz="quarter" idx="34"/>
          </p:nvPr>
        </p:nvSpPr>
        <p:spPr>
          <a:xfrm>
            <a:off x="846167" y="3503630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Pladsholder til indhold 31"/>
          <p:cNvSpPr>
            <a:spLocks noGrp="1"/>
          </p:cNvSpPr>
          <p:nvPr>
            <p:ph sz="quarter" idx="35"/>
          </p:nvPr>
        </p:nvSpPr>
        <p:spPr>
          <a:xfrm>
            <a:off x="84616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7" name="Pladsholder til indhold 31"/>
          <p:cNvSpPr>
            <a:spLocks noGrp="1"/>
          </p:cNvSpPr>
          <p:nvPr>
            <p:ph sz="quarter" idx="36"/>
          </p:nvPr>
        </p:nvSpPr>
        <p:spPr>
          <a:xfrm>
            <a:off x="499518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8" name="Pladsholder til indhold 31"/>
          <p:cNvSpPr>
            <a:spLocks noGrp="1"/>
          </p:cNvSpPr>
          <p:nvPr>
            <p:ph sz="quarter" idx="37"/>
          </p:nvPr>
        </p:nvSpPr>
        <p:spPr>
          <a:xfrm>
            <a:off x="4995187" y="3503630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562987"/>
            <a:ext cx="7754400" cy="21168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8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827720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9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827720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vandre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77544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77544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8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30"/>
          </p:nvPr>
        </p:nvSpPr>
        <p:spPr>
          <a:xfrm>
            <a:off x="5000399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77544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vandret med overskrifter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77544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77544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8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30"/>
          </p:nvPr>
        </p:nvSpPr>
        <p:spPr>
          <a:xfrm>
            <a:off x="5000399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77544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  <p:sp>
        <p:nvSpPr>
          <p:cNvPr id="25" name="Pladsholder til indhold 31"/>
          <p:cNvSpPr>
            <a:spLocks noGrp="1"/>
          </p:cNvSpPr>
          <p:nvPr>
            <p:ph sz="quarter" idx="34"/>
          </p:nvPr>
        </p:nvSpPr>
        <p:spPr>
          <a:xfrm>
            <a:off x="846167" y="3503630"/>
            <a:ext cx="7754400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Pladsholder til indhold 31"/>
          <p:cNvSpPr>
            <a:spLocks noGrp="1"/>
          </p:cNvSpPr>
          <p:nvPr>
            <p:ph sz="quarter" idx="35"/>
          </p:nvPr>
        </p:nvSpPr>
        <p:spPr>
          <a:xfrm>
            <a:off x="84616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7" name="Pladsholder til indhold 31"/>
          <p:cNvSpPr>
            <a:spLocks noGrp="1"/>
          </p:cNvSpPr>
          <p:nvPr>
            <p:ph sz="quarter" idx="36"/>
          </p:nvPr>
        </p:nvSpPr>
        <p:spPr>
          <a:xfrm>
            <a:off x="499518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562987"/>
            <a:ext cx="3600000" cy="21168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7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562987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8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827720"/>
            <a:ext cx="77544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209772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vandre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77544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77544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77544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35928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  <p:sp>
        <p:nvSpPr>
          <p:cNvPr id="24" name="Pladsholder til tekst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00400" y="3533722"/>
            <a:ext cx="3600000" cy="162000"/>
          </a:xfrm>
        </p:spPr>
        <p:txBody>
          <a:bodyPr vert="horz" lIns="0" tIns="0" rIns="0" bIns="0" rtlCol="0">
            <a:noAutofit/>
          </a:bodyPr>
          <a:lstStyle>
            <a:lvl1pPr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da-DK" dirty="0"/>
              <a:t>Fodnote - </a:t>
            </a:r>
            <a:r>
              <a:rPr lang="da-DK" dirty="0" err="1"/>
              <a:t>Tesktstørrelse</a:t>
            </a:r>
            <a:r>
              <a:rPr lang="da-DK" dirty="0"/>
              <a:t> 7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vandret med overskrifter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77544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77544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77544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35928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  <p:sp>
        <p:nvSpPr>
          <p:cNvPr id="24" name="Pladsholder til tekst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00400" y="3533722"/>
            <a:ext cx="3600000" cy="162000"/>
          </a:xfrm>
        </p:spPr>
        <p:txBody>
          <a:bodyPr vert="horz" lIns="0" tIns="0" rIns="0" bIns="0" rtlCol="0">
            <a:noAutofit/>
          </a:bodyPr>
          <a:lstStyle>
            <a:lvl1pPr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da-DK" dirty="0"/>
              <a:t>Fodnote - </a:t>
            </a:r>
            <a:r>
              <a:rPr lang="da-DK" dirty="0" err="1"/>
              <a:t>Tesktstørrelse</a:t>
            </a:r>
            <a:r>
              <a:rPr lang="da-DK" dirty="0"/>
              <a:t> 7</a:t>
            </a:r>
          </a:p>
        </p:txBody>
      </p:sp>
      <p:sp>
        <p:nvSpPr>
          <p:cNvPr id="25" name="Pladsholder til indhold 31"/>
          <p:cNvSpPr>
            <a:spLocks noGrp="1"/>
          </p:cNvSpPr>
          <p:nvPr>
            <p:ph sz="quarter" idx="34"/>
          </p:nvPr>
        </p:nvSpPr>
        <p:spPr>
          <a:xfrm>
            <a:off x="846167" y="3503630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Pladsholder til indhold 31"/>
          <p:cNvSpPr>
            <a:spLocks noGrp="1"/>
          </p:cNvSpPr>
          <p:nvPr>
            <p:ph sz="quarter" idx="35"/>
          </p:nvPr>
        </p:nvSpPr>
        <p:spPr>
          <a:xfrm>
            <a:off x="846167" y="5714251"/>
            <a:ext cx="7754400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8" name="Pladsholder til indhold 31"/>
          <p:cNvSpPr>
            <a:spLocks noGrp="1"/>
          </p:cNvSpPr>
          <p:nvPr>
            <p:ph sz="quarter" idx="37"/>
          </p:nvPr>
        </p:nvSpPr>
        <p:spPr>
          <a:xfrm>
            <a:off x="4995187" y="3503630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562987"/>
            <a:ext cx="3600000" cy="43668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7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562987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9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827720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lodre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3960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8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30"/>
          </p:nvPr>
        </p:nvSpPr>
        <p:spPr>
          <a:xfrm>
            <a:off x="5000399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4" name="Pladsholder til tekst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00400" y="3533722"/>
            <a:ext cx="3600000" cy="162000"/>
          </a:xfrm>
        </p:spPr>
        <p:txBody>
          <a:bodyPr vert="horz" lIns="0" tIns="0" rIns="0" bIns="0" rtlCol="0">
            <a:noAutofit/>
          </a:bodyPr>
          <a:lstStyle>
            <a:lvl1pPr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da-DK" dirty="0"/>
              <a:t>Fodnote - </a:t>
            </a:r>
            <a:r>
              <a:rPr lang="da-DK" dirty="0" err="1"/>
              <a:t>Tesktstørrelse</a:t>
            </a:r>
            <a:r>
              <a:rPr lang="da-DK" dirty="0"/>
              <a:t> 7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lodret med overskrifter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3960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8" name="Pladsholder til indhold 30"/>
          <p:cNvSpPr>
            <a:spLocks noGrp="1"/>
          </p:cNvSpPr>
          <p:nvPr>
            <p:ph sz="quarter" idx="28" hasCustomPrompt="1"/>
          </p:nvPr>
        </p:nvSpPr>
        <p:spPr>
          <a:xfrm>
            <a:off x="50004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20" name="Pladsholder til tekst 9"/>
          <p:cNvSpPr>
            <a:spLocks noGrp="1"/>
          </p:cNvSpPr>
          <p:nvPr>
            <p:ph type="body" sz="quarter" idx="30"/>
          </p:nvPr>
        </p:nvSpPr>
        <p:spPr>
          <a:xfrm>
            <a:off x="5000399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4" name="Pladsholder til tekst 34"/>
          <p:cNvSpPr>
            <a:spLocks noGrp="1"/>
          </p:cNvSpPr>
          <p:nvPr>
            <p:ph type="body" sz="quarter" idx="32" hasCustomPrompt="1"/>
          </p:nvPr>
        </p:nvSpPr>
        <p:spPr>
          <a:xfrm>
            <a:off x="5000400" y="3533722"/>
            <a:ext cx="3600000" cy="162000"/>
          </a:xfrm>
        </p:spPr>
        <p:txBody>
          <a:bodyPr vert="horz" lIns="0" tIns="0" rIns="0" bIns="0" rtlCol="0">
            <a:noAutofit/>
          </a:bodyPr>
          <a:lstStyle>
            <a:lvl1pPr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</a:pPr>
            <a:r>
              <a:rPr lang="da-DK" dirty="0"/>
              <a:t>Fodnote - </a:t>
            </a:r>
            <a:r>
              <a:rPr lang="da-DK" dirty="0" err="1"/>
              <a:t>Tesktstørrelse</a:t>
            </a:r>
            <a:r>
              <a:rPr lang="da-DK" dirty="0"/>
              <a:t> 7</a:t>
            </a:r>
          </a:p>
        </p:txBody>
      </p:sp>
      <p:sp>
        <p:nvSpPr>
          <p:cNvPr id="26" name="Pladsholder til indhold 31"/>
          <p:cNvSpPr>
            <a:spLocks noGrp="1"/>
          </p:cNvSpPr>
          <p:nvPr>
            <p:ph sz="quarter" idx="35"/>
          </p:nvPr>
        </p:nvSpPr>
        <p:spPr>
          <a:xfrm>
            <a:off x="84616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7" name="Pladsholder til indhold 31"/>
          <p:cNvSpPr>
            <a:spLocks noGrp="1"/>
          </p:cNvSpPr>
          <p:nvPr>
            <p:ph sz="quarter" idx="36"/>
          </p:nvPr>
        </p:nvSpPr>
        <p:spPr>
          <a:xfrm>
            <a:off x="499518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8" name="Pladsholder til indhold 31"/>
          <p:cNvSpPr>
            <a:spLocks noGrp="1"/>
          </p:cNvSpPr>
          <p:nvPr>
            <p:ph sz="quarter" idx="37"/>
          </p:nvPr>
        </p:nvSpPr>
        <p:spPr>
          <a:xfrm>
            <a:off x="4995187" y="3503630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562987"/>
            <a:ext cx="3600000" cy="21168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7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562987"/>
            <a:ext cx="3600000" cy="436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8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827720"/>
            <a:ext cx="3600000" cy="2116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lodret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3960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35928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lodret med overskrifter og str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4"/>
          <p:cNvSpPr>
            <a:spLocks noGrp="1"/>
          </p:cNvSpPr>
          <p:nvPr>
            <p:ph type="pic" sz="quarter" idx="18" hasCustomPrompt="1"/>
          </p:nvPr>
        </p:nvSpPr>
        <p:spPr>
          <a:xfrm>
            <a:off x="428400" y="0"/>
            <a:ext cx="4143600" cy="642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1200" b="0" kern="1200" baseline="0" dirty="0" smtClean="0">
                <a:solidFill>
                  <a:srgbClr val="00B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									</a:t>
            </a:r>
          </a:p>
          <a:p>
            <a:endParaRPr lang="da-DK" dirty="0"/>
          </a:p>
        </p:txBody>
      </p:sp>
      <p:sp>
        <p:nvSpPr>
          <p:cNvPr id="11" name="Pladsholder til billede 4"/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4572000" cy="6138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Indsæt evt. billede ved at trykke på ikonet i midten - Herefter placeres billede bagerst.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23"/>
          </p:nvPr>
        </p:nvSpPr>
        <p:spPr>
          <a:xfrm>
            <a:off x="856800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24"/>
          </p:nvPr>
        </p:nvSpPr>
        <p:spPr>
          <a:xfrm>
            <a:off x="5000399" y="1558800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15" name="Pladsholder til indhold 24"/>
          <p:cNvSpPr>
            <a:spLocks noGrp="1"/>
          </p:cNvSpPr>
          <p:nvPr>
            <p:ph sz="quarter" idx="25" hasCustomPrompt="1"/>
          </p:nvPr>
        </p:nvSpPr>
        <p:spPr>
          <a:xfrm>
            <a:off x="856800" y="1766672"/>
            <a:ext cx="3600000" cy="172800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5pPr>
              <a:defRPr/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6" name="Pladsholder til indhold 26"/>
          <p:cNvSpPr>
            <a:spLocks noGrp="1"/>
          </p:cNvSpPr>
          <p:nvPr>
            <p:ph sz="quarter" idx="26" hasCustomPrompt="1"/>
          </p:nvPr>
        </p:nvSpPr>
        <p:spPr>
          <a:xfrm>
            <a:off x="5000400" y="1766672"/>
            <a:ext cx="3600000" cy="3960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17" name="Pladsholder til indhold 28"/>
          <p:cNvSpPr>
            <a:spLocks noGrp="1"/>
          </p:cNvSpPr>
          <p:nvPr>
            <p:ph sz="quarter" idx="27" hasCustomPrompt="1"/>
          </p:nvPr>
        </p:nvSpPr>
        <p:spPr>
          <a:xfrm>
            <a:off x="856800" y="3998264"/>
            <a:ext cx="3600000" cy="172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1</a:t>
            </a:r>
          </a:p>
        </p:txBody>
      </p:sp>
      <p:sp>
        <p:nvSpPr>
          <p:cNvPr id="12" name="Pladsholder til tekst 17"/>
          <p:cNvSpPr>
            <a:spLocks noGrp="1"/>
          </p:cNvSpPr>
          <p:nvPr>
            <p:ph type="body" sz="quarter" idx="19" hasCustomPrompt="1"/>
          </p:nvPr>
        </p:nvSpPr>
        <p:spPr>
          <a:xfrm>
            <a:off x="5000399" y="432000"/>
            <a:ext cx="3600000" cy="11268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aseline="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 dirty="0"/>
              <a:t>Overskrift 2</a:t>
            </a:r>
          </a:p>
        </p:txBody>
      </p:sp>
      <p:sp>
        <p:nvSpPr>
          <p:cNvPr id="19" name="Pladsholder til tekst 9"/>
          <p:cNvSpPr>
            <a:spLocks noGrp="1"/>
          </p:cNvSpPr>
          <p:nvPr>
            <p:ph type="body" sz="quarter" idx="29"/>
          </p:nvPr>
        </p:nvSpPr>
        <p:spPr>
          <a:xfrm>
            <a:off x="856800" y="3784635"/>
            <a:ext cx="3600000" cy="208800"/>
          </a:xfrm>
          <a:ln>
            <a:gradFill>
              <a:gsLst>
                <a:gs pos="97000">
                  <a:schemeClr val="bg1"/>
                </a:gs>
                <a:gs pos="97000">
                  <a:srgbClr val="A0A8AC"/>
                </a:gs>
              </a:gsLst>
              <a:lin ang="5400000" scaled="0"/>
            </a:gradFill>
          </a:ln>
        </p:spPr>
        <p:txBody>
          <a:bodyPr vert="horz" lIns="0" tIns="0" rIns="0" bIns="0" rtlCol="0">
            <a:noAutofit/>
          </a:bodyPr>
          <a:lstStyle>
            <a:lvl1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00"/>
              </a:spcBef>
              <a:buNone/>
              <a:defRPr lang="da-DK" sz="1200" b="0" kern="1200" dirty="0" smtClean="0">
                <a:solidFill>
                  <a:srgbClr val="10137C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21" name="Pladsholder til tekst 16"/>
          <p:cNvSpPr>
            <a:spLocks noGrp="1"/>
          </p:cNvSpPr>
          <p:nvPr>
            <p:ph type="body" sz="quarter" idx="17" hasCustomPrompt="1"/>
          </p:nvPr>
        </p:nvSpPr>
        <p:spPr>
          <a:xfrm>
            <a:off x="8568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2" name="Pladsholder til tekst 16"/>
          <p:cNvSpPr>
            <a:spLocks noGrp="1"/>
          </p:cNvSpPr>
          <p:nvPr>
            <p:ph type="body" sz="quarter" idx="20" hasCustomPrompt="1"/>
          </p:nvPr>
        </p:nvSpPr>
        <p:spPr>
          <a:xfrm>
            <a:off x="5000400" y="5752466"/>
            <a:ext cx="3600000" cy="270000"/>
          </a:xfrm>
        </p:spPr>
        <p:txBody>
          <a:bodyPr>
            <a:noAutofit/>
          </a:bodyPr>
          <a:lstStyle>
            <a:lvl1pPr>
              <a:defRPr sz="700" b="0" baseline="0"/>
            </a:lvl1pPr>
            <a:lvl2pPr>
              <a:defRPr sz="900" b="0"/>
            </a:lvl2pPr>
            <a:lvl3pPr>
              <a:defRPr sz="900" b="0"/>
            </a:lvl3pPr>
            <a:lvl4pPr>
              <a:defRPr sz="900" b="0"/>
            </a:lvl4pPr>
            <a:lvl5pPr>
              <a:defRPr sz="900" b="0"/>
            </a:lvl5pPr>
          </a:lstStyle>
          <a:p>
            <a:pPr lvl="0"/>
            <a:r>
              <a:rPr lang="da-DK" dirty="0"/>
              <a:t>Fodnote - Tekststørrelse 7</a:t>
            </a:r>
          </a:p>
        </p:txBody>
      </p:sp>
      <p:sp>
        <p:nvSpPr>
          <p:cNvPr id="23" name="Pladsholder til tekst 32"/>
          <p:cNvSpPr>
            <a:spLocks noGrp="1"/>
          </p:cNvSpPr>
          <p:nvPr>
            <p:ph type="body" sz="quarter" idx="31" hasCustomPrompt="1"/>
          </p:nvPr>
        </p:nvSpPr>
        <p:spPr>
          <a:xfrm>
            <a:off x="856800" y="3533722"/>
            <a:ext cx="3592800" cy="162000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da-DK" sz="700" b="0" kern="1200" baseline="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da-DK" dirty="0"/>
              <a:t>Fodnote - Tekststørrelse 7</a:t>
            </a: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endParaRPr lang="da-DK" dirty="0"/>
          </a:p>
        </p:txBody>
      </p:sp>
      <p:sp>
        <p:nvSpPr>
          <p:cNvPr id="25" name="Pladsholder til indhold 31"/>
          <p:cNvSpPr>
            <a:spLocks noGrp="1"/>
          </p:cNvSpPr>
          <p:nvPr>
            <p:ph sz="quarter" idx="34"/>
          </p:nvPr>
        </p:nvSpPr>
        <p:spPr>
          <a:xfrm>
            <a:off x="846167" y="3503630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6" name="Pladsholder til indhold 31"/>
          <p:cNvSpPr>
            <a:spLocks noGrp="1"/>
          </p:cNvSpPr>
          <p:nvPr>
            <p:ph sz="quarter" idx="35"/>
          </p:nvPr>
        </p:nvSpPr>
        <p:spPr>
          <a:xfrm>
            <a:off x="84616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7" name="Pladsholder til indhold 31"/>
          <p:cNvSpPr>
            <a:spLocks noGrp="1"/>
          </p:cNvSpPr>
          <p:nvPr>
            <p:ph sz="quarter" idx="36"/>
          </p:nvPr>
        </p:nvSpPr>
        <p:spPr>
          <a:xfrm>
            <a:off x="4995187" y="5714251"/>
            <a:ext cx="3614738" cy="36000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solidFill>
                  <a:srgbClr val="10137C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til venstre under oversk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38C09-47F5-4EDF-B9F7-8AA9B5CFD8CC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5000400" y="1558800"/>
            <a:ext cx="3859200" cy="436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6" hasCustomPrompt="1"/>
          </p:nvPr>
        </p:nvSpPr>
        <p:spPr>
          <a:xfrm>
            <a:off x="428400" y="1558800"/>
            <a:ext cx="4143600" cy="4863600"/>
          </a:xfrm>
          <a:solidFill>
            <a:srgbClr val="C0C0C0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a-DK" dirty="0"/>
              <a:t>Indsæt billede W:115,1 mm x H:135,1 mm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7430400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 1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lå spalt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56800" y="432000"/>
            <a:ext cx="3724725" cy="11268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1D64D-4438-4412-BF6C-FD62CC7347F0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/>
          </p:nvPr>
        </p:nvSpPr>
        <p:spPr>
          <a:xfrm>
            <a:off x="856800" y="1558800"/>
            <a:ext cx="3715200" cy="436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5745600" y="0"/>
            <a:ext cx="2970000" cy="2970000"/>
          </a:xfrm>
          <a:prstGeom prst="rect">
            <a:avLst/>
          </a:prstGeom>
          <a:solidFill>
            <a:srgbClr val="121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19" hasCustomPrompt="1"/>
          </p:nvPr>
        </p:nvSpPr>
        <p:spPr>
          <a:xfrm>
            <a:off x="5745600" y="2967039"/>
            <a:ext cx="2970000" cy="3167060"/>
          </a:xfrm>
          <a:solidFill>
            <a:srgbClr val="C0C0C0"/>
          </a:solidFill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lang="da-DK" sz="1200" b="0" kern="120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lang="da-DK" sz="1200" b="0" kern="120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lang="da-DK" sz="1200" b="0" kern="120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lang="da-DK" sz="1200" b="0" kern="120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 lang="da-DK" sz="1200" b="0" kern="1200" dirty="0" smtClean="0">
                <a:solidFill>
                  <a:srgbClr val="6E6E6E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da-DK" dirty="0"/>
              <a:t>Indsæt diagram, tekst, billede, tabel eller </a:t>
            </a:r>
            <a:r>
              <a:rPr lang="da-DK" dirty="0" err="1"/>
              <a:t>smart-art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864319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06314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121223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963412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759551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381416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47" y="278994"/>
            <a:ext cx="1152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0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649" r:id="rId12"/>
    <p:sldLayoutId id="2147483706" r:id="rId13"/>
    <p:sldLayoutId id="2147483692" r:id="rId14"/>
    <p:sldLayoutId id="2147483687" r:id="rId15"/>
    <p:sldLayoutId id="2147483667" r:id="rId16"/>
    <p:sldLayoutId id="2147483684" r:id="rId17"/>
    <p:sldLayoutId id="2147483685" r:id="rId18"/>
    <p:sldLayoutId id="2147483689" r:id="rId19"/>
    <p:sldLayoutId id="2147483690" r:id="rId20"/>
    <p:sldLayoutId id="2147483686" r:id="rId21"/>
    <p:sldLayoutId id="2147483691" r:id="rId22"/>
    <p:sldLayoutId id="2147483709" r:id="rId23"/>
    <p:sldLayoutId id="2147483707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  <p:sldLayoutId id="2147483660" r:id="rId38"/>
    <p:sldLayoutId id="2147483678" r:id="rId3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ponsor@ksk.dk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ponsor@ksk.dk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pademanns.org/wiki/Peng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C2D79FC-8286-0E47-A606-5BD93D01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66984B2-CA73-9D47-B84C-FC999909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1EE72EF-6D73-1E44-BEF9-99484D27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F6B7168-42E7-9942-80C5-1ED82F86B030}"/>
              </a:ext>
            </a:extLst>
          </p:cNvPr>
          <p:cNvSpPr txBox="1"/>
          <p:nvPr/>
        </p:nvSpPr>
        <p:spPr>
          <a:xfrm>
            <a:off x="2590800" y="2088188"/>
            <a:ext cx="38858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/>
              <a:t>Velkommen</a:t>
            </a:r>
          </a:p>
          <a:p>
            <a:endParaRPr lang="da-DK" sz="6000" dirty="0"/>
          </a:p>
        </p:txBody>
      </p:sp>
    </p:spTree>
    <p:extLst>
      <p:ext uri="{BB962C8B-B14F-4D97-AF65-F5344CB8AC3E}">
        <p14:creationId xmlns:p14="http://schemas.microsoft.com/office/powerpoint/2010/main" val="30232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4CC1F2-30AC-48D5-BB49-0945EC03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51FB16-9DDA-47BB-8E3B-3A6D6F7F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571D18-DF23-4A22-A8E6-9EC02F20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72A10F-6249-4419-82BD-672AB9AE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73" y="0"/>
            <a:ext cx="509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2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FDD8EE5-4409-4E2C-8475-A345D0C3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67D72C-B200-49DF-A107-F4B2C2A5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9908DE9-D48E-4B28-98F6-EC670D22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5EFD5B-3E5B-4617-A2E7-2C8D6AE14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351" y="0"/>
            <a:ext cx="497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20526-926F-4153-9753-28357930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Her finder du kontrakterne:</a:t>
            </a:r>
            <a:br>
              <a:rPr lang="da-DK" dirty="0"/>
            </a:br>
            <a:r>
              <a:rPr lang="da-DK" dirty="0"/>
              <a:t>www.ksk.dk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23D67-CBEB-47FC-A858-A06901AD56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106B-5D88-4317-90E8-97D09DB8E4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1919F-9040-4C43-B559-48F293D2CB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26"/>
          <a:stretch/>
        </p:blipFill>
        <p:spPr>
          <a:xfrm>
            <a:off x="298580" y="2033460"/>
            <a:ext cx="8686800" cy="2011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816413-843A-4E08-91B3-2B21941A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8" y="4311628"/>
            <a:ext cx="8686801" cy="201716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3AAA49-BAB5-493C-A919-A7BEE300F56C}"/>
              </a:ext>
            </a:extLst>
          </p:cNvPr>
          <p:cNvCxnSpPr/>
          <p:nvPr/>
        </p:nvCxnSpPr>
        <p:spPr>
          <a:xfrm>
            <a:off x="158620" y="4133461"/>
            <a:ext cx="892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1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54F0-8DAB-4DE9-8741-DE00CFC1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Hvilke sponsorer er optaget?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3E89-5DD7-4834-9211-843A92B86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www.ksk.dk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5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420526-926F-4153-9753-28357930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Hvor skal kontrakter afleveres?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0FCAD-E8C2-4626-8540-C3B6A091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Som billede eller pdf på: </a:t>
            </a:r>
          </a:p>
          <a:p>
            <a:pPr marL="0" indent="0">
              <a:buNone/>
            </a:pPr>
            <a:endParaRPr lang="da-DK" dirty="0">
              <a:hlinkClick r:id="rId3"/>
            </a:endParaRPr>
          </a:p>
          <a:p>
            <a:pPr marL="0" indent="0">
              <a:buNone/>
            </a:pPr>
            <a:r>
              <a:rPr lang="da-DK" dirty="0">
                <a:hlinkClick r:id="rId3"/>
              </a:rPr>
              <a:t>Sponsor@ksk.dk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23D67-CBEB-47FC-A858-A06901AD562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106B-5D88-4317-90E8-97D09DB8E4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052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D6AD3-4F35-46D9-9EB6-A62A833E0EE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Dér hvor du handler, spiser, bruger penge…</a:t>
            </a:r>
          </a:p>
          <a:p>
            <a:r>
              <a:rPr lang="da-DK" dirty="0"/>
              <a:t>Læge, skole, tandlæge mm</a:t>
            </a:r>
          </a:p>
          <a:p>
            <a:r>
              <a:rPr lang="da-DK" dirty="0"/>
              <a:t>Håndværkere</a:t>
            </a:r>
          </a:p>
          <a:p>
            <a:r>
              <a:rPr lang="da-DK" dirty="0"/>
              <a:t>Familie – i bred forstand</a:t>
            </a:r>
          </a:p>
          <a:p>
            <a:r>
              <a:rPr lang="da-DK" dirty="0"/>
              <a:t>Naboer</a:t>
            </a:r>
          </a:p>
          <a:p>
            <a:r>
              <a:rPr lang="da-DK" dirty="0"/>
              <a:t>Netværk</a:t>
            </a:r>
          </a:p>
          <a:p>
            <a:r>
              <a:rPr lang="da-DK" dirty="0"/>
              <a:t>Tag avisen med</a:t>
            </a:r>
          </a:p>
          <a:p>
            <a:r>
              <a:rPr lang="da-DK" dirty="0"/>
              <a:t>Skub til svømmeren</a:t>
            </a:r>
          </a:p>
          <a:p>
            <a:endParaRPr lang="da-DK" dirty="0"/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9ADD60-0096-4C0E-AECA-3E986129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Find sponsorer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C3EB0-E90F-4ABB-BFAB-4A6FD419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95ED1-F4DC-434E-B47A-70C4F0FA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6643E-8E5C-4BAA-A602-8D93B9C3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244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D6AD3-4F35-46D9-9EB6-A62A833E0EE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a-DK" dirty="0"/>
              <a:t>Personlig tak</a:t>
            </a:r>
          </a:p>
          <a:p>
            <a:r>
              <a:rPr lang="da-DK" dirty="0"/>
              <a:t>Nu har vi gjort …..</a:t>
            </a:r>
          </a:p>
          <a:p>
            <a:r>
              <a:rPr lang="da-DK" dirty="0"/>
              <a:t>Nu har vi været på…</a:t>
            </a:r>
          </a:p>
          <a:p>
            <a:r>
              <a:rPr lang="da-DK" dirty="0"/>
              <a:t>XX- har nu kvalificeret sig til….. Tak til sponsor…..</a:t>
            </a:r>
          </a:p>
          <a:p>
            <a:r>
              <a:rPr lang="da-DK" dirty="0"/>
              <a:t>Postkort</a:t>
            </a:r>
          </a:p>
          <a:p>
            <a:r>
              <a:rPr lang="da-DK" dirty="0"/>
              <a:t>Fortæl, når du bruger en sponsor</a:t>
            </a:r>
          </a:p>
          <a:p>
            <a:r>
              <a:rPr lang="da-DK" dirty="0"/>
              <a:t>Bag kager</a:t>
            </a:r>
          </a:p>
          <a:p>
            <a:r>
              <a:rPr lang="da-DK" dirty="0"/>
              <a:t>Print billeder</a:t>
            </a:r>
          </a:p>
          <a:p>
            <a:r>
              <a:rPr lang="da-DK" dirty="0"/>
              <a:t>Invitér sponsor</a:t>
            </a:r>
          </a:p>
          <a:p>
            <a:r>
              <a:rPr lang="da-DK" dirty="0"/>
              <a:t>Tag billede med svømmer og slå op på Facebook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9ADD60-0096-4C0E-AECA-3E986129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43" y="155774"/>
            <a:ext cx="7430400" cy="1126800"/>
          </a:xfrm>
        </p:spPr>
        <p:txBody>
          <a:bodyPr/>
          <a:lstStyle/>
          <a:p>
            <a:r>
              <a:rPr lang="da-DK" dirty="0"/>
              <a:t>Fastholdelse af sponsorer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C3EB0-E90F-4ABB-BFAB-4A6FD419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95ED1-F4DC-434E-B47A-70C4F0FA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6643E-8E5C-4BAA-A602-8D93B9C3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803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26DD-5E77-41B5-92C2-A6A62C61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B9AA0-2F07-4CC7-B36D-5892A09E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E3CB-962E-4170-A56D-37CD743F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C879D-1C9B-4CA4-BAA1-87994187E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29" y="0"/>
            <a:ext cx="548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9E219-C979-478D-B591-CD260BD5B09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Sponsor@ksk.dk</a:t>
            </a:r>
            <a:r>
              <a:rPr lang="da-DK" dirty="0"/>
              <a:t>  </a:t>
            </a:r>
          </a:p>
          <a:p>
            <a:r>
              <a:rPr lang="da-DK" dirty="0"/>
              <a:t>Frank </a:t>
            </a:r>
            <a:r>
              <a:rPr lang="da-DK" dirty="0" err="1"/>
              <a:t>Kobyluch</a:t>
            </a:r>
            <a:r>
              <a:rPr lang="da-DK" dirty="0"/>
              <a:t> Høst på Messenger</a:t>
            </a:r>
          </a:p>
          <a:p>
            <a:r>
              <a:rPr lang="da-DK"/>
              <a:t>Susanne på 30703380</a:t>
            </a:r>
            <a:endParaRPr lang="da-DK" dirty="0"/>
          </a:p>
          <a:p>
            <a:r>
              <a:rPr lang="da-DK" dirty="0"/>
              <a:t>Anker på 61946383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FBFD5-112E-40EC-88FA-F801E143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00" y="432000"/>
            <a:ext cx="6719657" cy="1126800"/>
          </a:xfrm>
        </p:spPr>
        <p:txBody>
          <a:bodyPr>
            <a:normAutofit fontScale="90000"/>
          </a:bodyPr>
          <a:lstStyle/>
          <a:p>
            <a:r>
              <a:rPr lang="da-DK" dirty="0"/>
              <a:t>Spørgsmål eller brug for hjælp til at komme i gang: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BFBE-8D4B-4ABC-894E-4B22CCBC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D21F-E414-4EDE-8E25-4F6870FA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2026-BDCB-4C25-8E6D-B45F93B7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167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FBFD5-112E-40EC-88FA-F801E143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9" y="2522058"/>
            <a:ext cx="6719657" cy="1126800"/>
          </a:xfrm>
        </p:spPr>
        <p:txBody>
          <a:bodyPr>
            <a:noAutofit/>
          </a:bodyPr>
          <a:lstStyle/>
          <a:p>
            <a:r>
              <a:rPr lang="da-DK" sz="9600" dirty="0"/>
              <a:t>God jagt </a:t>
            </a:r>
            <a:r>
              <a:rPr lang="da-DK" sz="9600" dirty="0">
                <a:sym typeface="Wingdings" panose="05000000000000000000" pitchFamily="2" charset="2"/>
              </a:rPr>
              <a:t></a:t>
            </a:r>
            <a:endParaRPr lang="en-GB" sz="9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EBFBE-8D4B-4ABC-894E-4B22CCBC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D21F-E414-4EDE-8E25-4F6870FA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E2026-BDCB-4C25-8E6D-B45F93B7B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74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A8A1DA09-843D-4FDE-8174-8FB3800A1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006" y="1333196"/>
            <a:ext cx="5110478" cy="1004057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endParaRPr lang="da-DK" dirty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endParaRPr lang="en-DK" dirty="0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CE6155F-D41E-4E0D-A1E3-E01626F15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70" y="5512580"/>
            <a:ext cx="629819" cy="513578"/>
          </a:xfrm>
          <a:prstGeom prst="rect">
            <a:avLst/>
          </a:prstGeom>
        </p:spPr>
      </p:pic>
      <p:pic>
        <p:nvPicPr>
          <p:cNvPr id="6" name="Billede 5" descr="Et billede, der indeholder mad, drik&#10;&#10;Automatisk genereret beskrivelse">
            <a:extLst>
              <a:ext uri="{FF2B5EF4-FFF2-40B4-BE49-F238E27FC236}">
                <a16:creationId xmlns:a16="http://schemas.microsoft.com/office/drawing/2014/main" id="{DA198428-5AF2-4A69-AEE1-2481CFCFB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4682" y="1133872"/>
            <a:ext cx="1220495" cy="155128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5EFBD28-CE03-4D1F-821F-9FC9ED0D090B}"/>
              </a:ext>
            </a:extLst>
          </p:cNvPr>
          <p:cNvSpPr txBox="1"/>
          <p:nvPr/>
        </p:nvSpPr>
        <p:spPr>
          <a:xfrm>
            <a:off x="1666754" y="1352417"/>
            <a:ext cx="72448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100" u="sng" dirty="0"/>
              <a:t>Økonomi:</a:t>
            </a:r>
          </a:p>
          <a:p>
            <a:endParaRPr lang="da-DK" sz="1350" dirty="0"/>
          </a:p>
          <a:p>
            <a:r>
              <a:rPr lang="da-DK" b="1" dirty="0"/>
              <a:t>Udgifter til K-afdeling			2,3 millioner</a:t>
            </a:r>
          </a:p>
          <a:p>
            <a:endParaRPr lang="da-DK" dirty="0"/>
          </a:p>
          <a:p>
            <a:r>
              <a:rPr lang="da-DK" dirty="0">
                <a:highlight>
                  <a:srgbClr val="00FF00"/>
                </a:highlight>
              </a:rPr>
              <a:t>Kontingent K-hold						14%</a:t>
            </a:r>
            <a:r>
              <a:rPr lang="da-DK" dirty="0"/>
              <a:t>	</a:t>
            </a:r>
          </a:p>
          <a:p>
            <a:endParaRPr lang="da-DK" dirty="0"/>
          </a:p>
          <a:p>
            <a:r>
              <a:rPr lang="da-DK" dirty="0">
                <a:highlight>
                  <a:srgbClr val="00FF00"/>
                </a:highlight>
              </a:rPr>
              <a:t>Tilskud og puljer Køge Kommune		   	                12%</a:t>
            </a:r>
          </a:p>
          <a:p>
            <a:endParaRPr lang="da-DK" dirty="0"/>
          </a:p>
          <a:p>
            <a:r>
              <a:rPr lang="da-DK" dirty="0">
                <a:highlight>
                  <a:srgbClr val="FFFF00"/>
                </a:highlight>
              </a:rPr>
              <a:t>Sponsorer					                 	3%</a:t>
            </a:r>
          </a:p>
          <a:p>
            <a:endParaRPr lang="da-DK" dirty="0"/>
          </a:p>
          <a:p>
            <a:r>
              <a:rPr lang="da-DK" dirty="0">
                <a:solidFill>
                  <a:schemeClr val="bg1"/>
                </a:solidFill>
                <a:highlight>
                  <a:srgbClr val="FF0000"/>
                </a:highlight>
              </a:rPr>
              <a:t>Køge Open – Køge Festuge – Sponsorstævne…		                 30%</a:t>
            </a:r>
          </a:p>
          <a:p>
            <a:endParaRPr lang="da-DK" dirty="0"/>
          </a:p>
          <a:p>
            <a:r>
              <a:rPr lang="da-DK" b="1" dirty="0">
                <a:solidFill>
                  <a:schemeClr val="bg1"/>
                </a:solidFill>
                <a:highlight>
                  <a:srgbClr val="FF0000"/>
                </a:highlight>
              </a:rPr>
              <a:t>TILSKUD FRA KLUBBENS BREDDEAFDELING			41%</a:t>
            </a:r>
          </a:p>
          <a:p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2781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7B5F5-3F85-471B-A72E-9E083989F3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Delfin	12:15	13:15</a:t>
            </a:r>
          </a:p>
          <a:p>
            <a:r>
              <a:rPr lang="en-GB" dirty="0"/>
              <a:t>D-hold	13:30	14:30</a:t>
            </a:r>
          </a:p>
          <a:p>
            <a:r>
              <a:rPr lang="en-GB" dirty="0"/>
              <a:t>C		14:45	15:45</a:t>
            </a:r>
          </a:p>
          <a:p>
            <a:r>
              <a:rPr lang="en-GB" dirty="0"/>
              <a:t>B		16:00	17:00</a:t>
            </a:r>
          </a:p>
          <a:p>
            <a:r>
              <a:rPr lang="en-GB" dirty="0"/>
              <a:t>A</a:t>
            </a:r>
            <a:r>
              <a:rPr lang="en-GB"/>
              <a:t>		17:15</a:t>
            </a:r>
            <a:r>
              <a:rPr lang="en-GB" dirty="0"/>
              <a:t>	18:15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28D353-D846-460B-B492-19518175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 for den 13. marts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A5F8-B74C-42B6-BCF6-1A11589C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E5CD-85D6-4842-86A1-B545E4779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7A5F-E474-4F0C-8852-2779B8D1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465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5721563-019D-B34F-9034-AFD56D29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524577D-8310-D543-8FBF-4BD3FB39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50E171F-EF36-DB47-9794-6726C3B0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3</a:t>
            </a:fld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6BA4D7-65BC-FB41-949E-09CF71FDE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716885"/>
              </p:ext>
            </p:extLst>
          </p:nvPr>
        </p:nvGraphicFramePr>
        <p:xfrm>
          <a:off x="1" y="362309"/>
          <a:ext cx="9144000" cy="619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45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Erhvervssponsorater</a:t>
            </a:r>
            <a:br>
              <a:rPr lang="da-DK" sz="2400" dirty="0"/>
            </a:br>
            <a:r>
              <a:rPr lang="da-DK" sz="2400" dirty="0"/>
              <a:t>Sponsorstævne 11. marts 2023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5936" y="1153633"/>
            <a:ext cx="8229600" cy="4906925"/>
          </a:xfrm>
        </p:spPr>
        <p:txBody>
          <a:bodyPr>
            <a:normAutofit/>
          </a:bodyPr>
          <a:lstStyle/>
          <a:p>
            <a:pPr marL="85725" lvl="1" indent="0">
              <a:buNone/>
            </a:pPr>
            <a:r>
              <a:rPr lang="da-DK" sz="2000" dirty="0"/>
              <a:t>Fakta om Køge Svømmeklub:</a:t>
            </a:r>
          </a:p>
          <a:p>
            <a:pPr marL="371475" lvl="1">
              <a:buFont typeface="Arial" panose="020B0604020202020204" pitchFamily="34" charset="0"/>
              <a:buChar char="•"/>
            </a:pPr>
            <a:r>
              <a:rPr lang="da-DK" sz="2000" dirty="0"/>
              <a:t>Med knap 2.000 medlemmer er Køge Svømmeklub kommunens største enkeltstrenget idrætsklub i Køge</a:t>
            </a:r>
          </a:p>
          <a:p>
            <a:pPr marL="371475" lvl="1">
              <a:buFont typeface="Arial" panose="020B0604020202020204" pitchFamily="34" charset="0"/>
              <a:buChar char="•"/>
            </a:pPr>
            <a:r>
              <a:rPr lang="da-DK" sz="2000" dirty="0"/>
              <a:t>Der er årligt 120.000 besøgende i Herfølge Svømmehal </a:t>
            </a:r>
          </a:p>
          <a:p>
            <a:pPr marL="371475" lvl="1">
              <a:buFont typeface="Arial" panose="020B0604020202020204" pitchFamily="34" charset="0"/>
              <a:buChar char="•"/>
            </a:pPr>
            <a:r>
              <a:rPr lang="da-DK" sz="2000" dirty="0"/>
              <a:t>Klubbens hjemmeside har årligt 100.000 besøgende</a:t>
            </a:r>
          </a:p>
          <a:p>
            <a:pPr marL="371475" lvl="1">
              <a:buFont typeface="Arial" panose="020B0604020202020204" pitchFamily="34" charset="0"/>
              <a:buChar char="•"/>
            </a:pPr>
            <a:r>
              <a:rPr lang="da-DK" sz="2000" dirty="0"/>
              <a:t>Klubben er etableret i 1970</a:t>
            </a:r>
          </a:p>
          <a:p>
            <a:pPr marL="371475" lvl="1">
              <a:buFont typeface="Arial" panose="020B0604020202020204" pitchFamily="34" charset="0"/>
              <a:buChar char="•"/>
            </a:pPr>
            <a:endParaRPr lang="da-DK" sz="2000" dirty="0"/>
          </a:p>
          <a:p>
            <a:pPr marL="85725" lvl="1" indent="0">
              <a:buNone/>
            </a:pPr>
            <a:r>
              <a:rPr lang="da-DK" sz="2000" dirty="0"/>
              <a:t>Sponsoraterne der går ubeskåret til konkurrenceafdelingen er afgørende for at konkurrencesvømmerne kan kommer på træningslejre samt deltage i stævner osv.</a:t>
            </a:r>
          </a:p>
          <a:p>
            <a:pPr marL="85725" lvl="1" indent="0">
              <a:buNone/>
            </a:pP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D6DE5C-C32F-43B7-B2E0-60959F05D63A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3" y="4655657"/>
            <a:ext cx="411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43" y="4655657"/>
            <a:ext cx="203900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50" y="4656857"/>
            <a:ext cx="2423107" cy="15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3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2171"/>
          </a:xfrm>
        </p:spPr>
        <p:txBody>
          <a:bodyPr>
            <a:normAutofit fontScale="90000"/>
          </a:bodyPr>
          <a:lstStyle/>
          <a:p>
            <a:pPr algn="l"/>
            <a:br>
              <a:rPr lang="da-DK" dirty="0"/>
            </a:br>
            <a:r>
              <a:rPr lang="da-DK" dirty="0"/>
              <a:t>Erhvervssponsorater</a:t>
            </a:r>
            <a:br>
              <a:rPr lang="da-DK" dirty="0"/>
            </a:b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25"/>
          </p:nvPr>
        </p:nvSpPr>
        <p:spPr>
          <a:xfrm>
            <a:off x="856800" y="1020704"/>
            <a:ext cx="3600000" cy="211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Bronze</a:t>
            </a:r>
          </a:p>
          <a:p>
            <a:r>
              <a:rPr lang="da-DK" sz="1300" dirty="0"/>
              <a:t>Sponsoren annonceres under sponsorstævnet med navn og evt. slogan.</a:t>
            </a:r>
          </a:p>
          <a:p>
            <a:r>
              <a:rPr lang="da-DK" sz="1300" dirty="0"/>
              <a:t>Sponsorens navn og logo eksponeres på helsides annoncen i Køge onsdag efter sponsorstævnet </a:t>
            </a:r>
          </a:p>
          <a:p>
            <a:r>
              <a:rPr lang="da-DK" sz="1300" dirty="0"/>
              <a:t>Bronze – sponsorat </a:t>
            </a:r>
            <a:r>
              <a:rPr lang="da-DK" sz="1300"/>
              <a:t>minimum 550 </a:t>
            </a:r>
            <a:r>
              <a:rPr lang="da-DK" sz="1300" dirty="0"/>
              <a:t>kr.- enten ved et fast beløb eller et øre pr. meter.  </a:t>
            </a:r>
          </a:p>
          <a:p>
            <a:pPr marL="0" indent="0">
              <a:buNone/>
            </a:pPr>
            <a:endParaRPr lang="da-DK" sz="1400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26"/>
          </p:nvPr>
        </p:nvSpPr>
        <p:spPr>
          <a:xfrm>
            <a:off x="4755851" y="1022400"/>
            <a:ext cx="4207395" cy="2116800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Sølv</a:t>
            </a:r>
          </a:p>
          <a:p>
            <a:r>
              <a:rPr lang="da-DK" sz="1300" dirty="0"/>
              <a:t>Sponsoren annonceres under sponsorstævnet med navn og evt. slogan.</a:t>
            </a:r>
          </a:p>
          <a:p>
            <a:r>
              <a:rPr lang="da-DK" sz="1300" dirty="0"/>
              <a:t>Sponsorens navn og logo eksponeres på helsides annoncen i Køge onsdag efter sponsorstævnet </a:t>
            </a:r>
          </a:p>
          <a:p>
            <a:r>
              <a:rPr lang="da-DK" sz="1300" dirty="0"/>
              <a:t>Sponsoren eksponeres med navn og logo i 12 mdr. på stor plakat/skilt i klubhus og forhal, hvor der årligt er 120.000 besøgende</a:t>
            </a:r>
          </a:p>
          <a:p>
            <a:r>
              <a:rPr lang="da-DK" sz="1300" dirty="0"/>
              <a:t>Sølv – sponsorat minimum 1.500 kr. enten ved et fast beløb eller et øre pr. meter. </a:t>
            </a:r>
          </a:p>
          <a:p>
            <a:endParaRPr lang="da-DK" sz="1400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27"/>
          </p:nvPr>
        </p:nvSpPr>
        <p:spPr>
          <a:xfrm>
            <a:off x="856800" y="3402400"/>
            <a:ext cx="3600000" cy="31153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a-DK" sz="1500" b="1" dirty="0"/>
              <a:t>Guld</a:t>
            </a:r>
          </a:p>
          <a:p>
            <a:pPr>
              <a:lnSpc>
                <a:spcPct val="80000"/>
              </a:lnSpc>
            </a:pPr>
            <a:r>
              <a:rPr lang="da-DK" sz="1300" dirty="0"/>
              <a:t>Sponsoren annonceres under sponsorstævnet med navn og evt. slogan.</a:t>
            </a:r>
          </a:p>
          <a:p>
            <a:pPr>
              <a:lnSpc>
                <a:spcPct val="80000"/>
              </a:lnSpc>
            </a:pPr>
            <a:r>
              <a:rPr lang="da-DK" sz="1300" dirty="0"/>
              <a:t>Sponsorens navn og logo eksponeres på helsides annoncen i Køge onsdag efter sponsorstævnet </a:t>
            </a:r>
          </a:p>
          <a:p>
            <a:pPr>
              <a:lnSpc>
                <a:spcPct val="80000"/>
              </a:lnSpc>
            </a:pPr>
            <a:r>
              <a:rPr lang="da-DK" sz="1300" dirty="0"/>
              <a:t>Sponsoren eksponeres med navn og logo i 12 mdr. på stor plakat/skilt i klubhus og forhal, hvor der årligt er 120.000 besøgende.</a:t>
            </a:r>
          </a:p>
          <a:p>
            <a:pPr>
              <a:lnSpc>
                <a:spcPct val="80000"/>
              </a:lnSpc>
            </a:pPr>
            <a:r>
              <a:rPr lang="da-DK" sz="1300" dirty="0"/>
              <a:t>Sponsoren eksponeres i 12 mdr. med navn og logo på ksk.dk der har 100.000 besøgende om året.</a:t>
            </a:r>
          </a:p>
          <a:p>
            <a:pPr>
              <a:lnSpc>
                <a:spcPct val="80000"/>
              </a:lnSpc>
            </a:pPr>
            <a:r>
              <a:rPr lang="da-DK" sz="1300" dirty="0"/>
              <a:t>Guld– sponsorat minimum 2.500 kr. enten ved et fast beløb eller et øre pr. meter. </a:t>
            </a:r>
          </a:p>
          <a:p>
            <a:pPr>
              <a:lnSpc>
                <a:spcPct val="80000"/>
              </a:lnSpc>
            </a:pPr>
            <a:endParaRPr lang="da-DK" sz="1300" dirty="0"/>
          </a:p>
          <a:p>
            <a:pPr marL="0" indent="0">
              <a:buNone/>
            </a:pPr>
            <a:endParaRPr lang="da-DK" sz="1300" b="1" dirty="0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8"/>
          </p:nvPr>
        </p:nvSpPr>
        <p:spPr>
          <a:xfrm>
            <a:off x="4840904" y="3402399"/>
            <a:ext cx="4005383" cy="311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Platin</a:t>
            </a:r>
            <a:endParaRPr lang="da-DK" dirty="0"/>
          </a:p>
          <a:p>
            <a:r>
              <a:rPr lang="da-DK" sz="1300" dirty="0"/>
              <a:t>Sponsoren annonceres under sponsorstævnet med navn og evt. slogan.</a:t>
            </a:r>
          </a:p>
          <a:p>
            <a:r>
              <a:rPr lang="da-DK" sz="1300" dirty="0"/>
              <a:t>Sponsorens navn og logo eksponeres på helsides annoncen i Køge onsdag efter sponsorstævnet </a:t>
            </a:r>
          </a:p>
          <a:p>
            <a:r>
              <a:rPr lang="da-DK" sz="1300" dirty="0"/>
              <a:t>Sponsoren eksponeres med navn og logo i 12 mdr. på stor plakat/skilt i klubhus og forhal, hvor der årligt er 120.000 besøgende.</a:t>
            </a:r>
          </a:p>
          <a:p>
            <a:r>
              <a:rPr lang="da-DK" sz="1300" dirty="0"/>
              <a:t>Sponsoren eksponeres i 12 mdr. med navn og logo på ksk.dk der har 100.000 besøgende om året.</a:t>
            </a:r>
          </a:p>
          <a:p>
            <a:r>
              <a:rPr lang="da-DK" sz="1300" dirty="0"/>
              <a:t>Sponsoren får eget stort skilt i 12 mdr. i svømmehallen. </a:t>
            </a:r>
          </a:p>
          <a:p>
            <a:r>
              <a:rPr lang="da-DK" sz="1300" dirty="0"/>
              <a:t>Platin–sponsorat minimum 5.000 kr. enten ved et fast beløb eller et øre pr. meter. </a:t>
            </a:r>
          </a:p>
          <a:p>
            <a:pPr marL="0" indent="0">
              <a:buNone/>
            </a:pPr>
            <a:endParaRPr lang="da-DK" sz="1300" dirty="0"/>
          </a:p>
          <a:p>
            <a:pPr marL="0" indent="0">
              <a:buNone/>
            </a:pPr>
            <a:endParaRPr lang="da-DK" sz="1400" b="1" dirty="0"/>
          </a:p>
        </p:txBody>
      </p:sp>
      <p:cxnSp>
        <p:nvCxnSpPr>
          <p:cNvPr id="14" name="Lige forbindelse 13"/>
          <p:cNvCxnSpPr/>
          <p:nvPr/>
        </p:nvCxnSpPr>
        <p:spPr>
          <a:xfrm>
            <a:off x="4593265" y="1148316"/>
            <a:ext cx="0" cy="5443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/>
        </p:nvCxnSpPr>
        <p:spPr>
          <a:xfrm>
            <a:off x="914400" y="3381153"/>
            <a:ext cx="7846828" cy="106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3783-1149-4270-BBEA-EC0730E1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Gaver &amp; gavekort</a:t>
            </a:r>
            <a:br>
              <a:rPr lang="da-DK" dirty="0"/>
            </a:br>
            <a:r>
              <a:rPr lang="da-DK" dirty="0"/>
              <a:t>Plan B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1D0F6-46EF-4FE6-BCB0-E30D3FA5D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Så mange som muligt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  <a:p>
            <a:pPr lvl="1"/>
            <a:r>
              <a:rPr lang="en-GB" dirty="0" err="1"/>
              <a:t>Sponsoren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flere</a:t>
            </a:r>
            <a:r>
              <a:rPr lang="en-GB" dirty="0"/>
              <a:t> </a:t>
            </a:r>
            <a:r>
              <a:rPr lang="en-GB" dirty="0" err="1"/>
              <a:t>kunder</a:t>
            </a:r>
            <a:endParaRPr lang="en-GB" dirty="0"/>
          </a:p>
          <a:p>
            <a:pPr lvl="1"/>
            <a:r>
              <a:rPr lang="en-GB" dirty="0"/>
              <a:t>Vi </a:t>
            </a:r>
            <a:r>
              <a:rPr lang="en-GB" dirty="0" err="1"/>
              <a:t>får</a:t>
            </a:r>
            <a:r>
              <a:rPr lang="en-GB" dirty="0"/>
              <a:t> mere at </a:t>
            </a:r>
            <a:r>
              <a:rPr lang="en-GB" dirty="0" err="1"/>
              <a:t>sælge</a:t>
            </a:r>
            <a:r>
              <a:rPr lang="en-GB" dirty="0"/>
              <a:t> i </a:t>
            </a:r>
            <a:r>
              <a:rPr lang="en-GB" dirty="0" err="1"/>
              <a:t>vores</a:t>
            </a:r>
            <a:r>
              <a:rPr lang="en-GB" dirty="0"/>
              <a:t> tombola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7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B78EA487-37EB-414A-99DA-E49301AC6D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/>
              <a:t>450.000,- netto.</a:t>
            </a:r>
          </a:p>
          <a:p>
            <a:r>
              <a:rPr lang="da-DK" dirty="0"/>
              <a:t>Sidste år landede vi 405.000,- netto.</a:t>
            </a:r>
          </a:p>
          <a:p>
            <a:r>
              <a:rPr lang="da-DK" dirty="0"/>
              <a:t>Minimum 5 kontrakter pr. svømmer – eller værdi svarene til et Platin sponsorat (5.000kr)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1A94C0-87C9-4139-A65C-E3080146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Målsætning 2023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9E424D-7644-4416-98FA-04402A20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A97E-30A9-4640-86F0-71988D229FFE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2C7F81-8CA7-4726-8573-D0822076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BDD4FD5-2EDB-4E6B-89B0-EBC4C435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685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0C7452B-3E45-4C23-BDD1-77CAC2D9D95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/>
              <a:t>Hvis holdet opnår minimum :</a:t>
            </a:r>
          </a:p>
          <a:p>
            <a:r>
              <a:rPr lang="da-DK" sz="2800" dirty="0"/>
              <a:t>A		110.000kr</a:t>
            </a:r>
          </a:p>
          <a:p>
            <a:r>
              <a:rPr lang="da-DK" sz="2800" dirty="0"/>
              <a:t>B		135.000kr</a:t>
            </a:r>
          </a:p>
          <a:p>
            <a:r>
              <a:rPr lang="da-DK" sz="2800" dirty="0"/>
              <a:t>C		90.000kr</a:t>
            </a:r>
          </a:p>
          <a:p>
            <a:r>
              <a:rPr lang="da-DK" sz="2800" dirty="0"/>
              <a:t>D		110.000kr</a:t>
            </a:r>
          </a:p>
          <a:p>
            <a:r>
              <a:rPr lang="da-DK" sz="2800" dirty="0"/>
              <a:t>Delfin	50.000kr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29363C-3B09-4388-A078-CC3F5441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91" y="432000"/>
            <a:ext cx="8063265" cy="1126800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Holdkonkurrencen</a:t>
            </a:r>
            <a:br>
              <a:rPr lang="da-DK" dirty="0"/>
            </a:br>
            <a:r>
              <a:rPr lang="da-DK" dirty="0"/>
              <a:t>Præmie: 2.500kr til en holdaktivitet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99D597-F1D1-4D6D-91AB-696C9B38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D4C85D-2959-4362-97D1-5EBF70BF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6B095E-9B2E-4F3B-BB71-7563241D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20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29363C-3B09-4388-A078-CC3F5441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66" y="432000"/>
            <a:ext cx="8632445" cy="3402882"/>
          </a:xfrm>
        </p:spPr>
        <p:txBody>
          <a:bodyPr>
            <a:normAutofit fontScale="90000"/>
          </a:bodyPr>
          <a:lstStyle/>
          <a:p>
            <a:pPr algn="l"/>
            <a:r>
              <a:rPr lang="da-DK" dirty="0"/>
              <a:t>Individuel konkurrence:</a:t>
            </a:r>
            <a:br>
              <a:rPr lang="da-DK" dirty="0"/>
            </a:br>
            <a:br>
              <a:rPr lang="da-DK" dirty="0"/>
            </a:br>
            <a:r>
              <a:rPr lang="da-DK" sz="4400" dirty="0"/>
              <a:t>Flest </a:t>
            </a:r>
            <a:r>
              <a:rPr lang="da-DK" sz="4400" u="sng" dirty="0"/>
              <a:t>NYE ERHVERS </a:t>
            </a:r>
            <a:r>
              <a:rPr lang="da-DK" sz="4400" dirty="0"/>
              <a:t>sponsorater </a:t>
            </a:r>
            <a:br>
              <a:rPr lang="da-DK" sz="4400" dirty="0"/>
            </a:br>
            <a:br>
              <a:rPr lang="da-DK" dirty="0"/>
            </a:br>
            <a:r>
              <a:rPr lang="da-DK" dirty="0"/>
              <a:t>Præmie: </a:t>
            </a:r>
            <a:br>
              <a:rPr lang="da-DK" dirty="0"/>
            </a:br>
            <a:r>
              <a:rPr lang="da-DK" dirty="0"/>
              <a:t>Gavekort 2.500kr til Svømmespecialisten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99D597-F1D1-4D6D-91AB-696C9B38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DADB-AA28-4395-910C-0EB61F3FE831}" type="datetime2">
              <a:rPr lang="da-DK" smtClean="0"/>
              <a:pPr/>
              <a:t>14. januar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D4C85D-2959-4362-97D1-5EBF70BF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6B095E-9B2E-4F3B-BB71-7563241D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6DE5C-C32F-43B7-B2E0-60959F05D63A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79696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On-screen Show (4:3)</PresentationFormat>
  <Paragraphs>149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Kontortema</vt:lpstr>
      <vt:lpstr>PowerPoint Presentation</vt:lpstr>
      <vt:lpstr>PowerPoint Presentation</vt:lpstr>
      <vt:lpstr>PowerPoint Presentation</vt:lpstr>
      <vt:lpstr>Erhvervssponsorater Sponsorstævne 11. marts 2023</vt:lpstr>
      <vt:lpstr> Erhvervssponsorater </vt:lpstr>
      <vt:lpstr>Gaver &amp; gavekort Plan B</vt:lpstr>
      <vt:lpstr>Målsætning 2023</vt:lpstr>
      <vt:lpstr>Holdkonkurrencen Præmie: 2.500kr til en holdaktivitet</vt:lpstr>
      <vt:lpstr>Individuel konkurrence:  Flest NYE ERHVERS sponsorater   Præmie:  Gavekort 2.500kr til Svømmespecialisten</vt:lpstr>
      <vt:lpstr>PowerPoint Presentation</vt:lpstr>
      <vt:lpstr>PowerPoint Presentation</vt:lpstr>
      <vt:lpstr>Her finder du kontrakterne: www.ksk.dk</vt:lpstr>
      <vt:lpstr>Hvilke sponsorer er optaget?</vt:lpstr>
      <vt:lpstr>Hvor skal kontrakter afleveres?</vt:lpstr>
      <vt:lpstr>Find sponsorer</vt:lpstr>
      <vt:lpstr>Fastholdelse af sponsorer</vt:lpstr>
      <vt:lpstr>PowerPoint Presentation</vt:lpstr>
      <vt:lpstr>Spørgsmål eller brug for hjælp til at komme i gang:</vt:lpstr>
      <vt:lpstr>God jagt </vt:lpstr>
      <vt:lpstr>Tidsplan for den 13. marts</vt:lpstr>
    </vt:vector>
  </TitlesOfParts>
  <Company>Nykredit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RYOM</dc:creator>
  <cp:lastModifiedBy>Anker Christensen</cp:lastModifiedBy>
  <cp:revision>79</cp:revision>
  <cp:lastPrinted>2018-01-30T10:57:05Z</cp:lastPrinted>
  <dcterms:created xsi:type="dcterms:W3CDTF">2016-12-16T20:58:17Z</dcterms:created>
  <dcterms:modified xsi:type="dcterms:W3CDTF">2023-01-14T12:54:44Z</dcterms:modified>
</cp:coreProperties>
</file>